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54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22/05/2016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22/05/2016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22/05/2016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22/05/2016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22/05/2016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22/05/2016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22/05/2016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22/05/2016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22/05/2016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22/05/2016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22/05/2016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pPr/>
              <a:t>22/05/2016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3568" y="2130425"/>
            <a:ext cx="7774632" cy="1586607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License International Computer </a:t>
            </a:r>
            <a:r>
              <a:rPr lang="fr-FR" dirty="0" smtClean="0"/>
              <a:t>Driving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sixième unité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Microsoft Office PowerPoint</Application>
  <PresentationFormat>Affichage à l'écran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License International Computer Driving sixième unité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License International Computer Driving sixième unité</dc:title>
  <dc:creator>Dali</dc:creator>
  <cp:lastModifiedBy>Dali</cp:lastModifiedBy>
  <cp:revision>1</cp:revision>
  <dcterms:created xsi:type="dcterms:W3CDTF">2016-05-22T16:45:40Z</dcterms:created>
  <dcterms:modified xsi:type="dcterms:W3CDTF">2016-05-22T16:47:39Z</dcterms:modified>
</cp:coreProperties>
</file>