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types d'ordinateurs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9552" y="3140968"/>
            <a:ext cx="7854696" cy="17526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fr-FR" dirty="0" smtClean="0">
                <a:solidFill>
                  <a:schemeClr val="bg1"/>
                </a:solidFill>
              </a:rPr>
              <a:t>unité centrale</a:t>
            </a:r>
          </a:p>
          <a:p>
            <a:pPr algn="l">
              <a:buFont typeface="Arial" pitchFamily="34" charset="0"/>
              <a:buChar char="•"/>
            </a:pPr>
            <a:r>
              <a:rPr lang="fr-FR" dirty="0" smtClean="0">
                <a:solidFill>
                  <a:schemeClr val="bg1"/>
                </a:solidFill>
              </a:rPr>
              <a:t>L'ordinateur moyen</a:t>
            </a:r>
          </a:p>
          <a:p>
            <a:pPr algn="l">
              <a:buFont typeface="Arial" pitchFamily="34" charset="0"/>
              <a:buChar char="•"/>
            </a:pPr>
            <a:r>
              <a:rPr lang="fr-FR" dirty="0" smtClean="0">
                <a:solidFill>
                  <a:schemeClr val="bg1"/>
                </a:solidFill>
              </a:rPr>
              <a:t>Et </a:t>
            </a:r>
            <a:r>
              <a:rPr lang="fr-FR" dirty="0" smtClean="0">
                <a:solidFill>
                  <a:schemeClr val="bg1"/>
                </a:solidFill>
              </a:rPr>
              <a:t>PC</a:t>
            </a:r>
            <a:r>
              <a:rPr lang="fr-FR" dirty="0" smtClean="0"/>
              <a:t> 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Réseaux informatiques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fr-FR" dirty="0" smtClean="0">
                <a:solidFill>
                  <a:schemeClr val="bg1"/>
                </a:solidFill>
              </a:rPr>
              <a:t>LAN</a:t>
            </a:r>
          </a:p>
          <a:p>
            <a:pPr algn="l">
              <a:buFont typeface="Arial" pitchFamily="34" charset="0"/>
              <a:buChar char="•"/>
            </a:pPr>
            <a:r>
              <a:rPr lang="fr-FR" dirty="0" smtClean="0">
                <a:solidFill>
                  <a:schemeClr val="bg1"/>
                </a:solidFill>
              </a:rPr>
              <a:t>WAN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types d'ordinateurs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</TotalTime>
  <Words>16</Words>
  <Application>Microsoft Office PowerPoint</Application>
  <PresentationFormat>Affichage à l'écran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Débit</vt:lpstr>
      <vt:lpstr>Diapositive 1</vt:lpstr>
      <vt:lpstr>Les types d'ordinateurs</vt:lpstr>
      <vt:lpstr>Réseaux informatiques</vt:lpstr>
      <vt:lpstr>Diapositive 4</vt:lpstr>
      <vt:lpstr>Les types d'ordinateurs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Dali</dc:creator>
  <cp:lastModifiedBy>Dali</cp:lastModifiedBy>
  <cp:revision>3</cp:revision>
  <dcterms:created xsi:type="dcterms:W3CDTF">2016-05-22T17:09:44Z</dcterms:created>
  <dcterms:modified xsi:type="dcterms:W3CDTF">2016-05-22T17:15:14Z</dcterms:modified>
</cp:coreProperties>
</file>