
<file path=[Content_Types].xml><?xml version="1.0" encoding="utf-8"?>
<Types xmlns="http://schemas.openxmlformats.org/package/2006/content-types">
  <Default Extension="jpeg" ContentType="image/jpe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1" r:id="rId17"/>
  </p:sldIdLst>
  <p:sldSz cx="9144000" cy="6858000" type="screen4x3"/>
  <p:notesSz cx="6858000" cy="9144000"/>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6864" autoAdjust="0"/>
    <p:restoredTop sz="86384" autoAdjust="0"/>
  </p:normalViewPr>
  <p:slideViewPr>
    <p:cSldViewPr>
      <p:cViewPr varScale="1">
        <p:scale>
          <a:sx n="78" d="100"/>
          <a:sy n="78" d="100"/>
        </p:scale>
        <p:origin x="1038" y="90"/>
      </p:cViewPr>
      <p:guideLst>
        <p:guide orient="horz" pos="2160"/>
        <p:guide pos="2880"/>
      </p:guideLst>
    </p:cSldViewPr>
  </p:slideViewPr>
  <p:outlineViewPr>
    <p:cViewPr>
      <p:scale>
        <a:sx n="33" d="100"/>
        <a:sy n="33" d="100"/>
      </p:scale>
      <p:origin x="0" y="1800"/>
    </p:cViewPr>
  </p:outlineViewPr>
  <p:notesTextViewPr>
    <p:cViewPr>
      <p:scale>
        <a:sx n="1" d="1"/>
        <a:sy n="1" d="1"/>
      </p:scale>
      <p:origin x="0" y="0"/>
    </p:cViewPr>
  </p:notesText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ar-S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0"/>
      <c:rAngAx val="0"/>
    </c:view3D>
    <c:floor>
      <c:thickness val="0"/>
    </c:floor>
    <c:sideWall>
      <c:thickness val="0"/>
    </c:sideWall>
    <c:backWall>
      <c:thickness val="0"/>
    </c:backWall>
    <c:plotArea>
      <c:layout/>
      <c:bar3DChart>
        <c:barDir val="bar"/>
        <c:grouping val="clustered"/>
        <c:varyColors val="0"/>
        <c:ser>
          <c:idx val="0"/>
          <c:order val="0"/>
          <c:tx>
            <c:strRef>
              <c:f>Sheet1!$B$1</c:f>
              <c:strCache>
                <c:ptCount val="1"/>
                <c:pt idx="0">
                  <c:v>نسبة الاستخدام</c:v>
                </c:pt>
              </c:strCache>
            </c:strRef>
          </c:tx>
          <c:invertIfNegative val="0"/>
          <c:cat>
            <c:strRef>
              <c:f>Sheet1!$A$2:$A$4</c:f>
              <c:strCache>
                <c:ptCount val="3"/>
                <c:pt idx="0">
                  <c:v>Word 2010</c:v>
                </c:pt>
                <c:pt idx="1">
                  <c:v>Excel 2010</c:v>
                </c:pt>
                <c:pt idx="2">
                  <c:v>PowerPoint 2010</c:v>
                </c:pt>
              </c:strCache>
            </c:strRef>
          </c:cat>
          <c:val>
            <c:numRef>
              <c:f>Sheet1!$B$2:$B$4</c:f>
              <c:numCache>
                <c:formatCode>General</c:formatCode>
                <c:ptCount val="3"/>
                <c:pt idx="0">
                  <c:v>50</c:v>
                </c:pt>
                <c:pt idx="1">
                  <c:v>12</c:v>
                </c:pt>
                <c:pt idx="2">
                  <c:v>38</c:v>
                </c:pt>
              </c:numCache>
            </c:numRef>
          </c:val>
          <c:extLst>
            <c:ext xmlns:c16="http://schemas.microsoft.com/office/drawing/2014/chart" uri="{C3380CC4-5D6E-409C-BE32-E72D297353CC}">
              <c16:uniqueId val="{00000000-6C21-4FC9-A689-58A1C2599014}"/>
            </c:ext>
          </c:extLst>
        </c:ser>
        <c:dLbls>
          <c:showLegendKey val="0"/>
          <c:showVal val="0"/>
          <c:showCatName val="0"/>
          <c:showSerName val="0"/>
          <c:showPercent val="0"/>
          <c:showBubbleSize val="0"/>
        </c:dLbls>
        <c:gapWidth val="150"/>
        <c:shape val="box"/>
        <c:axId val="262304072"/>
        <c:axId val="262300152"/>
        <c:axId val="0"/>
      </c:bar3DChart>
      <c:valAx>
        <c:axId val="262300152"/>
        <c:scaling>
          <c:orientation val="minMax"/>
        </c:scaling>
        <c:delete val="0"/>
        <c:axPos val="b"/>
        <c:majorGridlines/>
        <c:numFmt formatCode="General" sourceLinked="1"/>
        <c:majorTickMark val="out"/>
        <c:minorTickMark val="none"/>
        <c:tickLblPos val="nextTo"/>
        <c:crossAx val="262304072"/>
        <c:crosses val="autoZero"/>
        <c:crossBetween val="between"/>
      </c:valAx>
      <c:catAx>
        <c:axId val="262304072"/>
        <c:scaling>
          <c:orientation val="minMax"/>
        </c:scaling>
        <c:delete val="0"/>
        <c:axPos val="l"/>
        <c:numFmt formatCode="General" sourceLinked="0"/>
        <c:majorTickMark val="out"/>
        <c:minorTickMark val="none"/>
        <c:tickLblPos val="nextTo"/>
        <c:crossAx val="262300152"/>
        <c:crosses val="autoZero"/>
        <c:auto val="1"/>
        <c:lblAlgn val="ctr"/>
        <c:lblOffset val="100"/>
        <c:noMultiLvlLbl val="0"/>
      </c:catAx>
    </c:plotArea>
    <c:legend>
      <c:legendPos val="r"/>
      <c:overlay val="0"/>
    </c:legend>
    <c:plotVisOnly val="1"/>
    <c:dispBlanksAs val="gap"/>
    <c:showDLblsOverMax val="0"/>
  </c:chart>
  <c:txPr>
    <a:bodyPr/>
    <a:lstStyle/>
    <a:p>
      <a:pPr>
        <a:defRPr sz="1800"/>
      </a:pPr>
      <a:endParaRPr lang="ar-JO"/>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ar-S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نسبة الاستخدام</c:v>
                </c:pt>
              </c:strCache>
            </c:strRef>
          </c:tx>
          <c:cat>
            <c:strRef>
              <c:f>Sheet1!$A$2:$A$4</c:f>
              <c:strCache>
                <c:ptCount val="3"/>
                <c:pt idx="0">
                  <c:v>Word 2010</c:v>
                </c:pt>
                <c:pt idx="1">
                  <c:v>Excel 2010</c:v>
                </c:pt>
                <c:pt idx="2">
                  <c:v>PowerPoint 2010</c:v>
                </c:pt>
              </c:strCache>
            </c:strRef>
          </c:cat>
          <c:val>
            <c:numRef>
              <c:f>Sheet1!$B$2:$B$4</c:f>
              <c:numCache>
                <c:formatCode>General</c:formatCode>
                <c:ptCount val="3"/>
                <c:pt idx="0">
                  <c:v>50</c:v>
                </c:pt>
                <c:pt idx="1">
                  <c:v>12</c:v>
                </c:pt>
                <c:pt idx="2">
                  <c:v>38</c:v>
                </c:pt>
              </c:numCache>
            </c:numRef>
          </c:val>
          <c:extLst>
            <c:ext xmlns:c16="http://schemas.microsoft.com/office/drawing/2014/chart" uri="{C3380CC4-5D6E-409C-BE32-E72D297353CC}">
              <c16:uniqueId val="{00000000-3D60-48E5-ABF0-70383A1ABA79}"/>
            </c:ext>
          </c:extLst>
        </c:ser>
        <c:dLbls>
          <c:showLegendKey val="0"/>
          <c:showVal val="0"/>
          <c:showCatName val="0"/>
          <c:showSerName val="0"/>
          <c:showPercent val="0"/>
          <c:showBubbleSize val="0"/>
          <c:showLeaderLines val="1"/>
        </c:dLbls>
      </c:pie3DChart>
    </c:plotArea>
    <c:legend>
      <c:legendPos val="r"/>
      <c:overlay val="0"/>
    </c:legend>
    <c:plotVisOnly val="1"/>
    <c:dispBlanksAs val="gap"/>
    <c:showDLblsOverMax val="0"/>
  </c:chart>
  <c:txPr>
    <a:bodyPr/>
    <a:lstStyle/>
    <a:p>
      <a:pPr>
        <a:defRPr sz="1800"/>
      </a:pPr>
      <a:endParaRPr lang="ar-JO"/>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F5EBDA-1495-4D08-BF48-217E7AE8D3C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ar-JO"/>
        </a:p>
      </dgm:t>
    </dgm:pt>
    <dgm:pt modelId="{5DCA5648-9A82-495F-9662-C222D7B71ADA}">
      <dgm:prSet phldrT="[Text]"/>
      <dgm:spPr/>
      <dgm:t>
        <a:bodyPr/>
        <a:lstStyle/>
        <a:p>
          <a:pPr rtl="1"/>
          <a:r>
            <a:rPr lang="ar-JO" dirty="0"/>
            <a:t>طرق العرض</a:t>
          </a:r>
        </a:p>
      </dgm:t>
    </dgm:pt>
    <dgm:pt modelId="{5956896C-2352-4FC2-88D4-0D0176C9F4D5}" type="parTrans" cxnId="{AEC71E7A-75E9-491A-BC32-F37CDC827B70}">
      <dgm:prSet/>
      <dgm:spPr/>
      <dgm:t>
        <a:bodyPr/>
        <a:lstStyle/>
        <a:p>
          <a:pPr rtl="1"/>
          <a:endParaRPr lang="ar-JO"/>
        </a:p>
      </dgm:t>
    </dgm:pt>
    <dgm:pt modelId="{AC3FEC6F-B58F-4EF6-9A33-61FAADE01BDA}" type="sibTrans" cxnId="{AEC71E7A-75E9-491A-BC32-F37CDC827B70}">
      <dgm:prSet/>
      <dgm:spPr/>
      <dgm:t>
        <a:bodyPr/>
        <a:lstStyle/>
        <a:p>
          <a:pPr rtl="1"/>
          <a:endParaRPr lang="ar-JO"/>
        </a:p>
      </dgm:t>
    </dgm:pt>
    <dgm:pt modelId="{E7A36D98-1465-4D95-B230-2D290C281606}">
      <dgm:prSet phldrT="[Text]"/>
      <dgm:spPr/>
      <dgm:t>
        <a:bodyPr/>
        <a:lstStyle/>
        <a:p>
          <a:pPr rtl="1"/>
          <a:r>
            <a:rPr lang="ar-JO" dirty="0"/>
            <a:t>الرئيسية</a:t>
          </a:r>
        </a:p>
      </dgm:t>
    </dgm:pt>
    <dgm:pt modelId="{35ECF1B3-46C5-408F-B87C-AA9D2F9B588C}" type="parTrans" cxnId="{5A22F6AC-1C86-4EC5-AF22-2F01885170AC}">
      <dgm:prSet/>
      <dgm:spPr/>
      <dgm:t>
        <a:bodyPr/>
        <a:lstStyle/>
        <a:p>
          <a:pPr rtl="1"/>
          <a:endParaRPr lang="ar-JO"/>
        </a:p>
      </dgm:t>
    </dgm:pt>
    <dgm:pt modelId="{7A3AF6E4-AE74-408B-B70F-DB4903D25A2F}" type="sibTrans" cxnId="{5A22F6AC-1C86-4EC5-AF22-2F01885170AC}">
      <dgm:prSet/>
      <dgm:spPr/>
      <dgm:t>
        <a:bodyPr/>
        <a:lstStyle/>
        <a:p>
          <a:pPr rtl="1"/>
          <a:endParaRPr lang="ar-JO"/>
        </a:p>
      </dgm:t>
    </dgm:pt>
    <dgm:pt modelId="{E76A8736-EC42-4D11-A4CD-594FBB6B4618}">
      <dgm:prSet phldrT="[Text]"/>
      <dgm:spPr/>
      <dgm:t>
        <a:bodyPr/>
        <a:lstStyle/>
        <a:p>
          <a:pPr rtl="1"/>
          <a:r>
            <a:rPr lang="ar-JO" dirty="0"/>
            <a:t>العادية</a:t>
          </a:r>
        </a:p>
      </dgm:t>
    </dgm:pt>
    <dgm:pt modelId="{892AD36C-F36E-4313-919A-96A20CE444B2}" type="parTrans" cxnId="{EE62223F-E220-4847-BB96-986482B3EC7B}">
      <dgm:prSet/>
      <dgm:spPr/>
      <dgm:t>
        <a:bodyPr/>
        <a:lstStyle/>
        <a:p>
          <a:pPr rtl="1"/>
          <a:endParaRPr lang="ar-JO"/>
        </a:p>
      </dgm:t>
    </dgm:pt>
    <dgm:pt modelId="{9057EA6F-29B0-4956-8F53-BC536696E210}" type="sibTrans" cxnId="{EE62223F-E220-4847-BB96-986482B3EC7B}">
      <dgm:prSet/>
      <dgm:spPr/>
      <dgm:t>
        <a:bodyPr/>
        <a:lstStyle/>
        <a:p>
          <a:pPr rtl="1"/>
          <a:endParaRPr lang="ar-JO"/>
        </a:p>
      </dgm:t>
    </dgm:pt>
    <dgm:pt modelId="{7938C6A3-13E6-4880-9DB9-40AFBEE5D8BF}">
      <dgm:prSet/>
      <dgm:spPr/>
      <dgm:t>
        <a:bodyPr/>
        <a:lstStyle/>
        <a:p>
          <a:pPr rtl="1"/>
          <a:r>
            <a:rPr lang="ar-JO" dirty="0"/>
            <a:t>فارز الشرائح</a:t>
          </a:r>
        </a:p>
      </dgm:t>
    </dgm:pt>
    <dgm:pt modelId="{4F61C719-0A42-4809-91AC-F9C3FC3D5F81}" type="parTrans" cxnId="{9E95CD8E-90B2-446A-B87C-81BC94488D3F}">
      <dgm:prSet/>
      <dgm:spPr/>
      <dgm:t>
        <a:bodyPr/>
        <a:lstStyle/>
        <a:p>
          <a:pPr rtl="1"/>
          <a:endParaRPr lang="ar-JO"/>
        </a:p>
      </dgm:t>
    </dgm:pt>
    <dgm:pt modelId="{5AA3AC80-51D8-47B0-AF33-E4F87053A12C}" type="sibTrans" cxnId="{9E95CD8E-90B2-446A-B87C-81BC94488D3F}">
      <dgm:prSet/>
      <dgm:spPr/>
      <dgm:t>
        <a:bodyPr/>
        <a:lstStyle/>
        <a:p>
          <a:pPr rtl="1"/>
          <a:endParaRPr lang="ar-JO"/>
        </a:p>
      </dgm:t>
    </dgm:pt>
    <dgm:pt modelId="{2E3ED139-587B-4618-9A3F-13222C22AAC9}">
      <dgm:prSet/>
      <dgm:spPr/>
      <dgm:t>
        <a:bodyPr/>
        <a:lstStyle/>
        <a:p>
          <a:pPr rtl="1"/>
          <a:r>
            <a:rPr lang="ar-JO" dirty="0"/>
            <a:t>عادي</a:t>
          </a:r>
        </a:p>
      </dgm:t>
    </dgm:pt>
    <dgm:pt modelId="{117507F2-3E0E-47A8-BE2D-61D13EFA23B9}" type="parTrans" cxnId="{FA410C0C-E06D-4919-85EF-E0023024EE6E}">
      <dgm:prSet/>
      <dgm:spPr/>
      <dgm:t>
        <a:bodyPr/>
        <a:lstStyle/>
        <a:p>
          <a:pPr rtl="1"/>
          <a:endParaRPr lang="ar-JO"/>
        </a:p>
      </dgm:t>
    </dgm:pt>
    <dgm:pt modelId="{BCC66B0B-187D-44DD-B1F3-3EE26F699EBF}" type="sibTrans" cxnId="{FA410C0C-E06D-4919-85EF-E0023024EE6E}">
      <dgm:prSet/>
      <dgm:spPr/>
      <dgm:t>
        <a:bodyPr/>
        <a:lstStyle/>
        <a:p>
          <a:pPr rtl="1"/>
          <a:endParaRPr lang="ar-JO"/>
        </a:p>
      </dgm:t>
    </dgm:pt>
    <dgm:pt modelId="{7C4DF29A-548B-4ADE-874E-58A52B4D074B}">
      <dgm:prSet/>
      <dgm:spPr/>
      <dgm:t>
        <a:bodyPr/>
        <a:lstStyle/>
        <a:p>
          <a:pPr rtl="1"/>
          <a:r>
            <a:rPr lang="ar-JO" dirty="0"/>
            <a:t>الملاحظات</a:t>
          </a:r>
        </a:p>
      </dgm:t>
    </dgm:pt>
    <dgm:pt modelId="{5942FDB3-F6DC-495C-9AED-BA4B1C09C7F9}" type="parTrans" cxnId="{78C70CDA-E632-4B77-AD0E-EC7410A5FB1E}">
      <dgm:prSet/>
      <dgm:spPr/>
      <dgm:t>
        <a:bodyPr/>
        <a:lstStyle/>
        <a:p>
          <a:pPr rtl="1"/>
          <a:endParaRPr lang="ar-JO"/>
        </a:p>
      </dgm:t>
    </dgm:pt>
    <dgm:pt modelId="{415FF9BB-28DF-4783-BBF5-6C3851A79956}" type="sibTrans" cxnId="{78C70CDA-E632-4B77-AD0E-EC7410A5FB1E}">
      <dgm:prSet/>
      <dgm:spPr/>
      <dgm:t>
        <a:bodyPr/>
        <a:lstStyle/>
        <a:p>
          <a:pPr rtl="1"/>
          <a:endParaRPr lang="ar-JO"/>
        </a:p>
      </dgm:t>
    </dgm:pt>
    <dgm:pt modelId="{0EC1970A-76AE-49C8-BB7D-5674B8327CFC}">
      <dgm:prSet/>
      <dgm:spPr/>
      <dgm:t>
        <a:bodyPr/>
        <a:lstStyle/>
        <a:p>
          <a:pPr rtl="1"/>
          <a:r>
            <a:rPr lang="ar-JO" dirty="0"/>
            <a:t>النشرات الرئيسية</a:t>
          </a:r>
        </a:p>
      </dgm:t>
    </dgm:pt>
    <dgm:pt modelId="{3B220345-6F1B-4686-94D8-F40B7A268F3F}" type="parTrans" cxnId="{1CCDCFEC-AE66-441B-867A-E972C896FC15}">
      <dgm:prSet/>
      <dgm:spPr/>
      <dgm:t>
        <a:bodyPr/>
        <a:lstStyle/>
        <a:p>
          <a:pPr rtl="1"/>
          <a:endParaRPr lang="ar-JO"/>
        </a:p>
      </dgm:t>
    </dgm:pt>
    <dgm:pt modelId="{9180FFFE-54A4-46FF-ACA9-CD3CCAD78FCF}" type="sibTrans" cxnId="{1CCDCFEC-AE66-441B-867A-E972C896FC15}">
      <dgm:prSet/>
      <dgm:spPr/>
      <dgm:t>
        <a:bodyPr/>
        <a:lstStyle/>
        <a:p>
          <a:pPr rtl="1"/>
          <a:endParaRPr lang="ar-JO"/>
        </a:p>
      </dgm:t>
    </dgm:pt>
    <dgm:pt modelId="{33147498-BA84-4B1E-A882-511D68AB29C7}">
      <dgm:prSet/>
      <dgm:spPr/>
      <dgm:t>
        <a:bodyPr/>
        <a:lstStyle/>
        <a:p>
          <a:pPr rtl="1"/>
          <a:r>
            <a:rPr lang="ar-JO" dirty="0"/>
            <a:t>الشريحة الرئيسية</a:t>
          </a:r>
        </a:p>
      </dgm:t>
    </dgm:pt>
    <dgm:pt modelId="{09BCD6C9-6271-4C23-8DA3-45F1B9AEA2EB}" type="parTrans" cxnId="{CD340D77-14B2-4833-9363-28C0A4B8BCB8}">
      <dgm:prSet/>
      <dgm:spPr/>
      <dgm:t>
        <a:bodyPr/>
        <a:lstStyle/>
        <a:p>
          <a:pPr rtl="1"/>
          <a:endParaRPr lang="ar-JO"/>
        </a:p>
      </dgm:t>
    </dgm:pt>
    <dgm:pt modelId="{DB955B3F-E1C6-4BE3-8437-4E3E814F5FAB}" type="sibTrans" cxnId="{CD340D77-14B2-4833-9363-28C0A4B8BCB8}">
      <dgm:prSet/>
      <dgm:spPr/>
      <dgm:t>
        <a:bodyPr/>
        <a:lstStyle/>
        <a:p>
          <a:pPr rtl="1"/>
          <a:endParaRPr lang="ar-JO"/>
        </a:p>
      </dgm:t>
    </dgm:pt>
    <dgm:pt modelId="{7FE8CCC6-84DD-424A-88C3-73BD786B236F}">
      <dgm:prSet/>
      <dgm:spPr/>
      <dgm:t>
        <a:bodyPr/>
        <a:lstStyle/>
        <a:p>
          <a:pPr rtl="1"/>
          <a:r>
            <a:rPr lang="ar-JO" dirty="0"/>
            <a:t>الملاحظات الرئيسية</a:t>
          </a:r>
        </a:p>
      </dgm:t>
    </dgm:pt>
    <dgm:pt modelId="{07D60405-CFB4-4ADD-85E9-F3DDCE82142C}" type="parTrans" cxnId="{F6FB0520-CDA0-4381-99EE-6A63BF309E09}">
      <dgm:prSet/>
      <dgm:spPr/>
      <dgm:t>
        <a:bodyPr/>
        <a:lstStyle/>
        <a:p>
          <a:pPr rtl="1"/>
          <a:endParaRPr lang="ar-JO"/>
        </a:p>
      </dgm:t>
    </dgm:pt>
    <dgm:pt modelId="{B9F32061-2D3C-4EB0-82CD-91D4384E951B}" type="sibTrans" cxnId="{F6FB0520-CDA0-4381-99EE-6A63BF309E09}">
      <dgm:prSet/>
      <dgm:spPr/>
      <dgm:t>
        <a:bodyPr/>
        <a:lstStyle/>
        <a:p>
          <a:pPr rtl="1"/>
          <a:endParaRPr lang="ar-JO"/>
        </a:p>
      </dgm:t>
    </dgm:pt>
    <dgm:pt modelId="{E199F5FC-A736-4C87-82A5-ABAA1838C259}">
      <dgm:prSet/>
      <dgm:spPr/>
      <dgm:t>
        <a:bodyPr/>
        <a:lstStyle/>
        <a:p>
          <a:pPr rtl="1"/>
          <a:r>
            <a:rPr lang="ar-JO" dirty="0"/>
            <a:t>المخطط التفصيلي</a:t>
          </a:r>
        </a:p>
      </dgm:t>
    </dgm:pt>
    <dgm:pt modelId="{0D1B052A-7FA2-4D7E-9AEF-DC8D51D26518}" type="parTrans" cxnId="{59883A90-BB57-40FC-A37D-A153A31D6DD6}">
      <dgm:prSet/>
      <dgm:spPr/>
      <dgm:t>
        <a:bodyPr/>
        <a:lstStyle/>
        <a:p>
          <a:pPr rtl="1"/>
          <a:endParaRPr lang="ar-JO"/>
        </a:p>
      </dgm:t>
    </dgm:pt>
    <dgm:pt modelId="{2AA9BE7C-B6BD-46B9-9967-CD64D8D61F26}" type="sibTrans" cxnId="{59883A90-BB57-40FC-A37D-A153A31D6DD6}">
      <dgm:prSet/>
      <dgm:spPr/>
      <dgm:t>
        <a:bodyPr/>
        <a:lstStyle/>
        <a:p>
          <a:pPr rtl="1"/>
          <a:endParaRPr lang="ar-JO"/>
        </a:p>
      </dgm:t>
    </dgm:pt>
    <dgm:pt modelId="{B075121E-E42D-45A6-BCC3-E7AA98AF959B}" type="pres">
      <dgm:prSet presAssocID="{65F5EBDA-1495-4D08-BF48-217E7AE8D3CD}" presName="hierChild1" presStyleCnt="0">
        <dgm:presLayoutVars>
          <dgm:orgChart val="1"/>
          <dgm:chPref val="1"/>
          <dgm:dir/>
          <dgm:animOne val="branch"/>
          <dgm:animLvl val="lvl"/>
          <dgm:resizeHandles/>
        </dgm:presLayoutVars>
      </dgm:prSet>
      <dgm:spPr/>
    </dgm:pt>
    <dgm:pt modelId="{AE8C116E-E7B5-4651-BF03-B859CF3CF5E7}" type="pres">
      <dgm:prSet presAssocID="{5DCA5648-9A82-495F-9662-C222D7B71ADA}" presName="hierRoot1" presStyleCnt="0">
        <dgm:presLayoutVars>
          <dgm:hierBranch val="init"/>
        </dgm:presLayoutVars>
      </dgm:prSet>
      <dgm:spPr/>
    </dgm:pt>
    <dgm:pt modelId="{1A1DBE75-11F1-462B-8AFB-885B92C1B4DC}" type="pres">
      <dgm:prSet presAssocID="{5DCA5648-9A82-495F-9662-C222D7B71ADA}" presName="rootComposite1" presStyleCnt="0"/>
      <dgm:spPr/>
    </dgm:pt>
    <dgm:pt modelId="{B53BDCEB-CC57-4762-A330-97DB2C114251}" type="pres">
      <dgm:prSet presAssocID="{5DCA5648-9A82-495F-9662-C222D7B71ADA}" presName="rootText1" presStyleLbl="node0" presStyleIdx="0" presStyleCnt="1">
        <dgm:presLayoutVars>
          <dgm:chPref val="3"/>
        </dgm:presLayoutVars>
      </dgm:prSet>
      <dgm:spPr/>
    </dgm:pt>
    <dgm:pt modelId="{B84AF438-4591-4BFB-BF24-436668FDC99A}" type="pres">
      <dgm:prSet presAssocID="{5DCA5648-9A82-495F-9662-C222D7B71ADA}" presName="rootConnector1" presStyleLbl="node1" presStyleIdx="0" presStyleCnt="0"/>
      <dgm:spPr/>
    </dgm:pt>
    <dgm:pt modelId="{0DD9EB7B-9693-4541-8955-BEB93B9ECA2F}" type="pres">
      <dgm:prSet presAssocID="{5DCA5648-9A82-495F-9662-C222D7B71ADA}" presName="hierChild2" presStyleCnt="0"/>
      <dgm:spPr/>
    </dgm:pt>
    <dgm:pt modelId="{21AB5BBC-2800-40CF-B339-F6697586CA89}" type="pres">
      <dgm:prSet presAssocID="{35ECF1B3-46C5-408F-B87C-AA9D2F9B588C}" presName="Name37" presStyleLbl="parChTrans1D2" presStyleIdx="0" presStyleCnt="2"/>
      <dgm:spPr/>
    </dgm:pt>
    <dgm:pt modelId="{CB89AFB9-4FD2-4834-A456-90D65DA547CC}" type="pres">
      <dgm:prSet presAssocID="{E7A36D98-1465-4D95-B230-2D290C281606}" presName="hierRoot2" presStyleCnt="0">
        <dgm:presLayoutVars>
          <dgm:hierBranch val="hang"/>
        </dgm:presLayoutVars>
      </dgm:prSet>
      <dgm:spPr/>
    </dgm:pt>
    <dgm:pt modelId="{940A08AD-9ABD-43A5-A8AA-D3ED03068480}" type="pres">
      <dgm:prSet presAssocID="{E7A36D98-1465-4D95-B230-2D290C281606}" presName="rootComposite" presStyleCnt="0"/>
      <dgm:spPr/>
    </dgm:pt>
    <dgm:pt modelId="{EDE939FD-3C70-4E1C-9A43-3815E572A395}" type="pres">
      <dgm:prSet presAssocID="{E7A36D98-1465-4D95-B230-2D290C281606}" presName="rootText" presStyleLbl="node2" presStyleIdx="0" presStyleCnt="2">
        <dgm:presLayoutVars>
          <dgm:chPref val="3"/>
        </dgm:presLayoutVars>
      </dgm:prSet>
      <dgm:spPr/>
    </dgm:pt>
    <dgm:pt modelId="{1C204367-304F-4DEC-93B2-BDC3A9F2E749}" type="pres">
      <dgm:prSet presAssocID="{E7A36D98-1465-4D95-B230-2D290C281606}" presName="rootConnector" presStyleLbl="node2" presStyleIdx="0" presStyleCnt="2"/>
      <dgm:spPr/>
    </dgm:pt>
    <dgm:pt modelId="{B07CC710-4122-43D1-A3F1-F396E00D68B3}" type="pres">
      <dgm:prSet presAssocID="{E7A36D98-1465-4D95-B230-2D290C281606}" presName="hierChild4" presStyleCnt="0"/>
      <dgm:spPr/>
    </dgm:pt>
    <dgm:pt modelId="{5ACB465C-D262-44EE-A7B8-BA132A977C46}" type="pres">
      <dgm:prSet presAssocID="{3B220345-6F1B-4686-94D8-F40B7A268F3F}" presName="Name48" presStyleLbl="parChTrans1D3" presStyleIdx="0" presStyleCnt="7"/>
      <dgm:spPr/>
    </dgm:pt>
    <dgm:pt modelId="{1DCBCFC4-B0DC-43BC-80E1-CD829ECB7E0D}" type="pres">
      <dgm:prSet presAssocID="{0EC1970A-76AE-49C8-BB7D-5674B8327CFC}" presName="hierRoot2" presStyleCnt="0">
        <dgm:presLayoutVars>
          <dgm:hierBranch val="init"/>
        </dgm:presLayoutVars>
      </dgm:prSet>
      <dgm:spPr/>
    </dgm:pt>
    <dgm:pt modelId="{439E4CBE-45A5-417D-9323-FF7CEC024B7C}" type="pres">
      <dgm:prSet presAssocID="{0EC1970A-76AE-49C8-BB7D-5674B8327CFC}" presName="rootComposite" presStyleCnt="0"/>
      <dgm:spPr/>
    </dgm:pt>
    <dgm:pt modelId="{1B81BB43-CB36-4A76-9EE1-C647370B8A15}" type="pres">
      <dgm:prSet presAssocID="{0EC1970A-76AE-49C8-BB7D-5674B8327CFC}" presName="rootText" presStyleLbl="node3" presStyleIdx="0" presStyleCnt="7">
        <dgm:presLayoutVars>
          <dgm:chPref val="3"/>
        </dgm:presLayoutVars>
      </dgm:prSet>
      <dgm:spPr/>
    </dgm:pt>
    <dgm:pt modelId="{38714207-0B13-4D54-A140-7CAB0F882017}" type="pres">
      <dgm:prSet presAssocID="{0EC1970A-76AE-49C8-BB7D-5674B8327CFC}" presName="rootConnector" presStyleLbl="node3" presStyleIdx="0" presStyleCnt="7"/>
      <dgm:spPr/>
    </dgm:pt>
    <dgm:pt modelId="{E369A78D-2D16-4C7F-9ADF-08E075BEC720}" type="pres">
      <dgm:prSet presAssocID="{0EC1970A-76AE-49C8-BB7D-5674B8327CFC}" presName="hierChild4" presStyleCnt="0"/>
      <dgm:spPr/>
    </dgm:pt>
    <dgm:pt modelId="{FC4EB2D1-F8DB-4350-B4DA-D0CF1DEB7052}" type="pres">
      <dgm:prSet presAssocID="{0EC1970A-76AE-49C8-BB7D-5674B8327CFC}" presName="hierChild5" presStyleCnt="0"/>
      <dgm:spPr/>
    </dgm:pt>
    <dgm:pt modelId="{E882DB7E-910B-461E-8146-9F6BD6538153}" type="pres">
      <dgm:prSet presAssocID="{09BCD6C9-6271-4C23-8DA3-45F1B9AEA2EB}" presName="Name48" presStyleLbl="parChTrans1D3" presStyleIdx="1" presStyleCnt="7"/>
      <dgm:spPr/>
    </dgm:pt>
    <dgm:pt modelId="{B5F47A43-562E-4424-A7E2-A46EF8340F45}" type="pres">
      <dgm:prSet presAssocID="{33147498-BA84-4B1E-A882-511D68AB29C7}" presName="hierRoot2" presStyleCnt="0">
        <dgm:presLayoutVars>
          <dgm:hierBranch val="init"/>
        </dgm:presLayoutVars>
      </dgm:prSet>
      <dgm:spPr/>
    </dgm:pt>
    <dgm:pt modelId="{863E9C73-1AE7-44C5-9DD2-529DAB576E0D}" type="pres">
      <dgm:prSet presAssocID="{33147498-BA84-4B1E-A882-511D68AB29C7}" presName="rootComposite" presStyleCnt="0"/>
      <dgm:spPr/>
    </dgm:pt>
    <dgm:pt modelId="{17E4872F-335A-4535-BF88-95FD442E915A}" type="pres">
      <dgm:prSet presAssocID="{33147498-BA84-4B1E-A882-511D68AB29C7}" presName="rootText" presStyleLbl="node3" presStyleIdx="1" presStyleCnt="7">
        <dgm:presLayoutVars>
          <dgm:chPref val="3"/>
        </dgm:presLayoutVars>
      </dgm:prSet>
      <dgm:spPr/>
    </dgm:pt>
    <dgm:pt modelId="{A2D67D23-D436-4EAD-9668-D0D5218265B5}" type="pres">
      <dgm:prSet presAssocID="{33147498-BA84-4B1E-A882-511D68AB29C7}" presName="rootConnector" presStyleLbl="node3" presStyleIdx="1" presStyleCnt="7"/>
      <dgm:spPr/>
    </dgm:pt>
    <dgm:pt modelId="{D390C4AE-EFA0-4D00-A8A1-70EA5649CEEF}" type="pres">
      <dgm:prSet presAssocID="{33147498-BA84-4B1E-A882-511D68AB29C7}" presName="hierChild4" presStyleCnt="0"/>
      <dgm:spPr/>
    </dgm:pt>
    <dgm:pt modelId="{1417CDEF-3ABC-4BB5-9AED-396B55EC8FBA}" type="pres">
      <dgm:prSet presAssocID="{33147498-BA84-4B1E-A882-511D68AB29C7}" presName="hierChild5" presStyleCnt="0"/>
      <dgm:spPr/>
    </dgm:pt>
    <dgm:pt modelId="{BD5553FA-4EFF-414C-A93D-F33A1DB07603}" type="pres">
      <dgm:prSet presAssocID="{07D60405-CFB4-4ADD-85E9-F3DDCE82142C}" presName="Name48" presStyleLbl="parChTrans1D3" presStyleIdx="2" presStyleCnt="7"/>
      <dgm:spPr/>
    </dgm:pt>
    <dgm:pt modelId="{6DCA266B-B33C-4E1C-A952-726E6D24F0EA}" type="pres">
      <dgm:prSet presAssocID="{7FE8CCC6-84DD-424A-88C3-73BD786B236F}" presName="hierRoot2" presStyleCnt="0">
        <dgm:presLayoutVars>
          <dgm:hierBranch val="init"/>
        </dgm:presLayoutVars>
      </dgm:prSet>
      <dgm:spPr/>
    </dgm:pt>
    <dgm:pt modelId="{549051D5-7829-42E4-83E8-8F8926292AF8}" type="pres">
      <dgm:prSet presAssocID="{7FE8CCC6-84DD-424A-88C3-73BD786B236F}" presName="rootComposite" presStyleCnt="0"/>
      <dgm:spPr/>
    </dgm:pt>
    <dgm:pt modelId="{B4A44D06-E65E-464A-87BB-4B6682E2F9FC}" type="pres">
      <dgm:prSet presAssocID="{7FE8CCC6-84DD-424A-88C3-73BD786B236F}" presName="rootText" presStyleLbl="node3" presStyleIdx="2" presStyleCnt="7">
        <dgm:presLayoutVars>
          <dgm:chPref val="3"/>
        </dgm:presLayoutVars>
      </dgm:prSet>
      <dgm:spPr/>
    </dgm:pt>
    <dgm:pt modelId="{F158330D-D47C-4486-AA3E-C0CF1DA4B1E8}" type="pres">
      <dgm:prSet presAssocID="{7FE8CCC6-84DD-424A-88C3-73BD786B236F}" presName="rootConnector" presStyleLbl="node3" presStyleIdx="2" presStyleCnt="7"/>
      <dgm:spPr/>
    </dgm:pt>
    <dgm:pt modelId="{945217A2-1981-4A7E-ABA0-EC31FFDCFF5E}" type="pres">
      <dgm:prSet presAssocID="{7FE8CCC6-84DD-424A-88C3-73BD786B236F}" presName="hierChild4" presStyleCnt="0"/>
      <dgm:spPr/>
    </dgm:pt>
    <dgm:pt modelId="{9F5A604F-B266-477E-8118-1579DD3A1C7C}" type="pres">
      <dgm:prSet presAssocID="{7FE8CCC6-84DD-424A-88C3-73BD786B236F}" presName="hierChild5" presStyleCnt="0"/>
      <dgm:spPr/>
    </dgm:pt>
    <dgm:pt modelId="{C46BFD42-7D1E-472C-B656-06E0C1353CA7}" type="pres">
      <dgm:prSet presAssocID="{0D1B052A-7FA2-4D7E-9AEF-DC8D51D26518}" presName="Name48" presStyleLbl="parChTrans1D3" presStyleIdx="3" presStyleCnt="7"/>
      <dgm:spPr/>
    </dgm:pt>
    <dgm:pt modelId="{EEE56A71-DFAF-4033-9D15-592359205044}" type="pres">
      <dgm:prSet presAssocID="{E199F5FC-A736-4C87-82A5-ABAA1838C259}" presName="hierRoot2" presStyleCnt="0">
        <dgm:presLayoutVars>
          <dgm:hierBranch val="init"/>
        </dgm:presLayoutVars>
      </dgm:prSet>
      <dgm:spPr/>
    </dgm:pt>
    <dgm:pt modelId="{5348F7E7-2671-4CF4-8CB3-26302FC1A8BF}" type="pres">
      <dgm:prSet presAssocID="{E199F5FC-A736-4C87-82A5-ABAA1838C259}" presName="rootComposite" presStyleCnt="0"/>
      <dgm:spPr/>
    </dgm:pt>
    <dgm:pt modelId="{E9FA44D4-5D93-42A6-9D9C-65C61880B801}" type="pres">
      <dgm:prSet presAssocID="{E199F5FC-A736-4C87-82A5-ABAA1838C259}" presName="rootText" presStyleLbl="node3" presStyleIdx="3" presStyleCnt="7">
        <dgm:presLayoutVars>
          <dgm:chPref val="3"/>
        </dgm:presLayoutVars>
      </dgm:prSet>
      <dgm:spPr/>
    </dgm:pt>
    <dgm:pt modelId="{248A1ABF-F501-434E-91E3-90338C3F97EF}" type="pres">
      <dgm:prSet presAssocID="{E199F5FC-A736-4C87-82A5-ABAA1838C259}" presName="rootConnector" presStyleLbl="node3" presStyleIdx="3" presStyleCnt="7"/>
      <dgm:spPr/>
    </dgm:pt>
    <dgm:pt modelId="{E966182C-A975-4E4A-8AAB-72A6BA594323}" type="pres">
      <dgm:prSet presAssocID="{E199F5FC-A736-4C87-82A5-ABAA1838C259}" presName="hierChild4" presStyleCnt="0"/>
      <dgm:spPr/>
    </dgm:pt>
    <dgm:pt modelId="{1E5CC338-52C2-4B5A-98E6-704E9D711887}" type="pres">
      <dgm:prSet presAssocID="{E199F5FC-A736-4C87-82A5-ABAA1838C259}" presName="hierChild5" presStyleCnt="0"/>
      <dgm:spPr/>
    </dgm:pt>
    <dgm:pt modelId="{A0711A17-B9C2-4B17-B3D5-478F98BDDD9C}" type="pres">
      <dgm:prSet presAssocID="{E7A36D98-1465-4D95-B230-2D290C281606}" presName="hierChild5" presStyleCnt="0"/>
      <dgm:spPr/>
    </dgm:pt>
    <dgm:pt modelId="{64F23A79-0DF9-4F1B-963F-43F283F19C0C}" type="pres">
      <dgm:prSet presAssocID="{892AD36C-F36E-4313-919A-96A20CE444B2}" presName="Name37" presStyleLbl="parChTrans1D2" presStyleIdx="1" presStyleCnt="2"/>
      <dgm:spPr/>
    </dgm:pt>
    <dgm:pt modelId="{59E28254-9CD6-460D-A430-C58305D06E7C}" type="pres">
      <dgm:prSet presAssocID="{E76A8736-EC42-4D11-A4CD-594FBB6B4618}" presName="hierRoot2" presStyleCnt="0">
        <dgm:presLayoutVars>
          <dgm:hierBranch val="hang"/>
        </dgm:presLayoutVars>
      </dgm:prSet>
      <dgm:spPr/>
    </dgm:pt>
    <dgm:pt modelId="{6A5625FB-8C61-46FE-B2E8-0B9EA15FE0CA}" type="pres">
      <dgm:prSet presAssocID="{E76A8736-EC42-4D11-A4CD-594FBB6B4618}" presName="rootComposite" presStyleCnt="0"/>
      <dgm:spPr/>
    </dgm:pt>
    <dgm:pt modelId="{8C27157D-FB06-4B98-9F85-8342684B3344}" type="pres">
      <dgm:prSet presAssocID="{E76A8736-EC42-4D11-A4CD-594FBB6B4618}" presName="rootText" presStyleLbl="node2" presStyleIdx="1" presStyleCnt="2">
        <dgm:presLayoutVars>
          <dgm:chPref val="3"/>
        </dgm:presLayoutVars>
      </dgm:prSet>
      <dgm:spPr/>
    </dgm:pt>
    <dgm:pt modelId="{6A263D12-650E-496E-BDAC-D73642D8F499}" type="pres">
      <dgm:prSet presAssocID="{E76A8736-EC42-4D11-A4CD-594FBB6B4618}" presName="rootConnector" presStyleLbl="node2" presStyleIdx="1" presStyleCnt="2"/>
      <dgm:spPr/>
    </dgm:pt>
    <dgm:pt modelId="{2A27EDE4-6A68-4E4F-AC5A-602D2A78F7B1}" type="pres">
      <dgm:prSet presAssocID="{E76A8736-EC42-4D11-A4CD-594FBB6B4618}" presName="hierChild4" presStyleCnt="0"/>
      <dgm:spPr/>
    </dgm:pt>
    <dgm:pt modelId="{F5B6663C-5CB5-470A-BEE6-625BE64FE707}" type="pres">
      <dgm:prSet presAssocID="{4F61C719-0A42-4809-91AC-F9C3FC3D5F81}" presName="Name48" presStyleLbl="parChTrans1D3" presStyleIdx="4" presStyleCnt="7"/>
      <dgm:spPr/>
    </dgm:pt>
    <dgm:pt modelId="{6FB628DB-904E-4677-97FE-7B02DB0F2BF5}" type="pres">
      <dgm:prSet presAssocID="{7938C6A3-13E6-4880-9DB9-40AFBEE5D8BF}" presName="hierRoot2" presStyleCnt="0">
        <dgm:presLayoutVars>
          <dgm:hierBranch val="init"/>
        </dgm:presLayoutVars>
      </dgm:prSet>
      <dgm:spPr/>
    </dgm:pt>
    <dgm:pt modelId="{A161FA37-3798-4D0D-8B7E-4DF0B465257D}" type="pres">
      <dgm:prSet presAssocID="{7938C6A3-13E6-4880-9DB9-40AFBEE5D8BF}" presName="rootComposite" presStyleCnt="0"/>
      <dgm:spPr/>
    </dgm:pt>
    <dgm:pt modelId="{9D7E8DEF-24FC-4261-962B-AA01DBFB0DE0}" type="pres">
      <dgm:prSet presAssocID="{7938C6A3-13E6-4880-9DB9-40AFBEE5D8BF}" presName="rootText" presStyleLbl="node3" presStyleIdx="4" presStyleCnt="7">
        <dgm:presLayoutVars>
          <dgm:chPref val="3"/>
        </dgm:presLayoutVars>
      </dgm:prSet>
      <dgm:spPr/>
    </dgm:pt>
    <dgm:pt modelId="{165C90EA-0822-42EB-A339-67FA403AD578}" type="pres">
      <dgm:prSet presAssocID="{7938C6A3-13E6-4880-9DB9-40AFBEE5D8BF}" presName="rootConnector" presStyleLbl="node3" presStyleIdx="4" presStyleCnt="7"/>
      <dgm:spPr/>
    </dgm:pt>
    <dgm:pt modelId="{01020A4F-0EFC-43B4-9B13-957BF86F2DB2}" type="pres">
      <dgm:prSet presAssocID="{7938C6A3-13E6-4880-9DB9-40AFBEE5D8BF}" presName="hierChild4" presStyleCnt="0"/>
      <dgm:spPr/>
    </dgm:pt>
    <dgm:pt modelId="{428E7BC4-1C3D-4016-9CEC-B881A444AD80}" type="pres">
      <dgm:prSet presAssocID="{7938C6A3-13E6-4880-9DB9-40AFBEE5D8BF}" presName="hierChild5" presStyleCnt="0"/>
      <dgm:spPr/>
    </dgm:pt>
    <dgm:pt modelId="{7A104FA8-EA4D-4EF5-82EC-347610898739}" type="pres">
      <dgm:prSet presAssocID="{117507F2-3E0E-47A8-BE2D-61D13EFA23B9}" presName="Name48" presStyleLbl="parChTrans1D3" presStyleIdx="5" presStyleCnt="7"/>
      <dgm:spPr/>
    </dgm:pt>
    <dgm:pt modelId="{6CE20A68-6FBA-4D68-9BF1-92070AB27D96}" type="pres">
      <dgm:prSet presAssocID="{2E3ED139-587B-4618-9A3F-13222C22AAC9}" presName="hierRoot2" presStyleCnt="0">
        <dgm:presLayoutVars>
          <dgm:hierBranch val="init"/>
        </dgm:presLayoutVars>
      </dgm:prSet>
      <dgm:spPr/>
    </dgm:pt>
    <dgm:pt modelId="{9396CB5A-B238-49D0-8F43-56E426FEBD90}" type="pres">
      <dgm:prSet presAssocID="{2E3ED139-587B-4618-9A3F-13222C22AAC9}" presName="rootComposite" presStyleCnt="0"/>
      <dgm:spPr/>
    </dgm:pt>
    <dgm:pt modelId="{0932C18D-46AB-4AD3-B963-C0DE4C4A7732}" type="pres">
      <dgm:prSet presAssocID="{2E3ED139-587B-4618-9A3F-13222C22AAC9}" presName="rootText" presStyleLbl="node3" presStyleIdx="5" presStyleCnt="7">
        <dgm:presLayoutVars>
          <dgm:chPref val="3"/>
        </dgm:presLayoutVars>
      </dgm:prSet>
      <dgm:spPr/>
    </dgm:pt>
    <dgm:pt modelId="{E3FBC966-7BB2-45E4-963A-0D7C47CB37C9}" type="pres">
      <dgm:prSet presAssocID="{2E3ED139-587B-4618-9A3F-13222C22AAC9}" presName="rootConnector" presStyleLbl="node3" presStyleIdx="5" presStyleCnt="7"/>
      <dgm:spPr/>
    </dgm:pt>
    <dgm:pt modelId="{3B171860-DF16-4520-8BC9-B8DC538C69AC}" type="pres">
      <dgm:prSet presAssocID="{2E3ED139-587B-4618-9A3F-13222C22AAC9}" presName="hierChild4" presStyleCnt="0"/>
      <dgm:spPr/>
    </dgm:pt>
    <dgm:pt modelId="{76F636E6-1956-4AAE-BB88-15DF4182E99E}" type="pres">
      <dgm:prSet presAssocID="{2E3ED139-587B-4618-9A3F-13222C22AAC9}" presName="hierChild5" presStyleCnt="0"/>
      <dgm:spPr/>
    </dgm:pt>
    <dgm:pt modelId="{38E8D069-4AF5-4D7F-8971-294E143A58E5}" type="pres">
      <dgm:prSet presAssocID="{5942FDB3-F6DC-495C-9AED-BA4B1C09C7F9}" presName="Name48" presStyleLbl="parChTrans1D3" presStyleIdx="6" presStyleCnt="7"/>
      <dgm:spPr/>
    </dgm:pt>
    <dgm:pt modelId="{8B4A881F-71FF-40D4-860D-36185C35B07D}" type="pres">
      <dgm:prSet presAssocID="{7C4DF29A-548B-4ADE-874E-58A52B4D074B}" presName="hierRoot2" presStyleCnt="0">
        <dgm:presLayoutVars>
          <dgm:hierBranch val="init"/>
        </dgm:presLayoutVars>
      </dgm:prSet>
      <dgm:spPr/>
    </dgm:pt>
    <dgm:pt modelId="{422A659B-A36B-4F44-B570-1D6467FF5312}" type="pres">
      <dgm:prSet presAssocID="{7C4DF29A-548B-4ADE-874E-58A52B4D074B}" presName="rootComposite" presStyleCnt="0"/>
      <dgm:spPr/>
    </dgm:pt>
    <dgm:pt modelId="{072EA430-3D60-46E9-A23C-022A01970446}" type="pres">
      <dgm:prSet presAssocID="{7C4DF29A-548B-4ADE-874E-58A52B4D074B}" presName="rootText" presStyleLbl="node3" presStyleIdx="6" presStyleCnt="7">
        <dgm:presLayoutVars>
          <dgm:chPref val="3"/>
        </dgm:presLayoutVars>
      </dgm:prSet>
      <dgm:spPr/>
    </dgm:pt>
    <dgm:pt modelId="{91E9C449-490C-49EA-BCC4-F319EFAD4D4D}" type="pres">
      <dgm:prSet presAssocID="{7C4DF29A-548B-4ADE-874E-58A52B4D074B}" presName="rootConnector" presStyleLbl="node3" presStyleIdx="6" presStyleCnt="7"/>
      <dgm:spPr/>
    </dgm:pt>
    <dgm:pt modelId="{F8726F0D-0DC7-4413-A687-DD7D84EEF5E9}" type="pres">
      <dgm:prSet presAssocID="{7C4DF29A-548B-4ADE-874E-58A52B4D074B}" presName="hierChild4" presStyleCnt="0"/>
      <dgm:spPr/>
    </dgm:pt>
    <dgm:pt modelId="{6A2C30AD-A626-47E7-A252-FB03E83A716D}" type="pres">
      <dgm:prSet presAssocID="{7C4DF29A-548B-4ADE-874E-58A52B4D074B}" presName="hierChild5" presStyleCnt="0"/>
      <dgm:spPr/>
    </dgm:pt>
    <dgm:pt modelId="{3D5DA5E8-53E2-4BA7-B2B7-83B1B853F486}" type="pres">
      <dgm:prSet presAssocID="{E76A8736-EC42-4D11-A4CD-594FBB6B4618}" presName="hierChild5" presStyleCnt="0"/>
      <dgm:spPr/>
    </dgm:pt>
    <dgm:pt modelId="{AFCA3EE2-C184-45BC-A1AA-2067432AA7E0}" type="pres">
      <dgm:prSet presAssocID="{5DCA5648-9A82-495F-9662-C222D7B71ADA}" presName="hierChild3" presStyleCnt="0"/>
      <dgm:spPr/>
    </dgm:pt>
  </dgm:ptLst>
  <dgm:cxnLst>
    <dgm:cxn modelId="{FA410C0C-E06D-4919-85EF-E0023024EE6E}" srcId="{E76A8736-EC42-4D11-A4CD-594FBB6B4618}" destId="{2E3ED139-587B-4618-9A3F-13222C22AAC9}" srcOrd="1" destOrd="0" parTransId="{117507F2-3E0E-47A8-BE2D-61D13EFA23B9}" sibTransId="{BCC66B0B-187D-44DD-B1F3-3EE26F699EBF}"/>
    <dgm:cxn modelId="{5F67460D-4678-4339-80DA-F97809968B2B}" type="presOf" srcId="{7FE8CCC6-84DD-424A-88C3-73BD786B236F}" destId="{F158330D-D47C-4486-AA3E-C0CF1DA4B1E8}" srcOrd="1" destOrd="0" presId="urn:microsoft.com/office/officeart/2005/8/layout/orgChart1"/>
    <dgm:cxn modelId="{F04F540E-3246-4E52-B1D3-016988D01596}" type="presOf" srcId="{35ECF1B3-46C5-408F-B87C-AA9D2F9B588C}" destId="{21AB5BBC-2800-40CF-B339-F6697586CA89}" srcOrd="0" destOrd="0" presId="urn:microsoft.com/office/officeart/2005/8/layout/orgChart1"/>
    <dgm:cxn modelId="{0D56A514-B220-4660-B552-4531931F71C5}" type="presOf" srcId="{117507F2-3E0E-47A8-BE2D-61D13EFA23B9}" destId="{7A104FA8-EA4D-4EF5-82EC-347610898739}" srcOrd="0" destOrd="0" presId="urn:microsoft.com/office/officeart/2005/8/layout/orgChart1"/>
    <dgm:cxn modelId="{F6FB0520-CDA0-4381-99EE-6A63BF309E09}" srcId="{E7A36D98-1465-4D95-B230-2D290C281606}" destId="{7FE8CCC6-84DD-424A-88C3-73BD786B236F}" srcOrd="2" destOrd="0" parTransId="{07D60405-CFB4-4ADD-85E9-F3DDCE82142C}" sibTransId="{B9F32061-2D3C-4EB0-82CD-91D4384E951B}"/>
    <dgm:cxn modelId="{FEC33E22-ADC1-418E-B48C-7C10DEDB980A}" type="presOf" srcId="{7938C6A3-13E6-4880-9DB9-40AFBEE5D8BF}" destId="{165C90EA-0822-42EB-A339-67FA403AD578}" srcOrd="1" destOrd="0" presId="urn:microsoft.com/office/officeart/2005/8/layout/orgChart1"/>
    <dgm:cxn modelId="{E8F47922-157C-4A6E-B9F5-C99A9E98099A}" type="presOf" srcId="{E7A36D98-1465-4D95-B230-2D290C281606}" destId="{1C204367-304F-4DEC-93B2-BDC3A9F2E749}" srcOrd="1" destOrd="0" presId="urn:microsoft.com/office/officeart/2005/8/layout/orgChart1"/>
    <dgm:cxn modelId="{2C08D52B-62D1-4FA6-B8A0-0E979F26109D}" type="presOf" srcId="{5DCA5648-9A82-495F-9662-C222D7B71ADA}" destId="{B84AF438-4591-4BFB-BF24-436668FDC99A}" srcOrd="1" destOrd="0" presId="urn:microsoft.com/office/officeart/2005/8/layout/orgChart1"/>
    <dgm:cxn modelId="{E5B6EF39-AA8C-4199-9366-3485406ADB4D}" type="presOf" srcId="{5942FDB3-F6DC-495C-9AED-BA4B1C09C7F9}" destId="{38E8D069-4AF5-4D7F-8971-294E143A58E5}" srcOrd="0" destOrd="0" presId="urn:microsoft.com/office/officeart/2005/8/layout/orgChart1"/>
    <dgm:cxn modelId="{EE62223F-E220-4847-BB96-986482B3EC7B}" srcId="{5DCA5648-9A82-495F-9662-C222D7B71ADA}" destId="{E76A8736-EC42-4D11-A4CD-594FBB6B4618}" srcOrd="1" destOrd="0" parTransId="{892AD36C-F36E-4313-919A-96A20CE444B2}" sibTransId="{9057EA6F-29B0-4956-8F53-BC536696E210}"/>
    <dgm:cxn modelId="{DBA78E42-9A2D-4107-A0C2-F121BBC58586}" type="presOf" srcId="{3B220345-6F1B-4686-94D8-F40B7A268F3F}" destId="{5ACB465C-D262-44EE-A7B8-BA132A977C46}" srcOrd="0" destOrd="0" presId="urn:microsoft.com/office/officeart/2005/8/layout/orgChart1"/>
    <dgm:cxn modelId="{AAA07947-BC81-4A5A-B308-97B7F7E38CAD}" type="presOf" srcId="{7C4DF29A-548B-4ADE-874E-58A52B4D074B}" destId="{072EA430-3D60-46E9-A23C-022A01970446}" srcOrd="0" destOrd="0" presId="urn:microsoft.com/office/officeart/2005/8/layout/orgChart1"/>
    <dgm:cxn modelId="{C26FBB4A-9EFB-428C-B2D6-81CEB04CACD0}" type="presOf" srcId="{7938C6A3-13E6-4880-9DB9-40AFBEE5D8BF}" destId="{9D7E8DEF-24FC-4261-962B-AA01DBFB0DE0}" srcOrd="0" destOrd="0" presId="urn:microsoft.com/office/officeart/2005/8/layout/orgChart1"/>
    <dgm:cxn modelId="{8AF0E04B-9892-4ED8-A44E-57D1F4828BA3}" type="presOf" srcId="{09BCD6C9-6271-4C23-8DA3-45F1B9AEA2EB}" destId="{E882DB7E-910B-461E-8146-9F6BD6538153}" srcOrd="0" destOrd="0" presId="urn:microsoft.com/office/officeart/2005/8/layout/orgChart1"/>
    <dgm:cxn modelId="{487D546F-2B59-4B78-8130-A78AFB82962B}" type="presOf" srcId="{7FE8CCC6-84DD-424A-88C3-73BD786B236F}" destId="{B4A44D06-E65E-464A-87BB-4B6682E2F9FC}" srcOrd="0" destOrd="0" presId="urn:microsoft.com/office/officeart/2005/8/layout/orgChart1"/>
    <dgm:cxn modelId="{EA434E51-C98E-4CC3-AEC9-C864A90FCEFA}" type="presOf" srcId="{07D60405-CFB4-4ADD-85E9-F3DDCE82142C}" destId="{BD5553FA-4EFF-414C-A93D-F33A1DB07603}" srcOrd="0" destOrd="0" presId="urn:microsoft.com/office/officeart/2005/8/layout/orgChart1"/>
    <dgm:cxn modelId="{9812CF75-419F-43D9-A5D5-8AE3EAB341FF}" type="presOf" srcId="{0D1B052A-7FA2-4D7E-9AEF-DC8D51D26518}" destId="{C46BFD42-7D1E-472C-B656-06E0C1353CA7}" srcOrd="0" destOrd="0" presId="urn:microsoft.com/office/officeart/2005/8/layout/orgChart1"/>
    <dgm:cxn modelId="{CD340D77-14B2-4833-9363-28C0A4B8BCB8}" srcId="{E7A36D98-1465-4D95-B230-2D290C281606}" destId="{33147498-BA84-4B1E-A882-511D68AB29C7}" srcOrd="1" destOrd="0" parTransId="{09BCD6C9-6271-4C23-8DA3-45F1B9AEA2EB}" sibTransId="{DB955B3F-E1C6-4BE3-8437-4E3E814F5FAB}"/>
    <dgm:cxn modelId="{A0730558-D6BA-4F8E-9F74-57C8F020EF32}" type="presOf" srcId="{7C4DF29A-548B-4ADE-874E-58A52B4D074B}" destId="{91E9C449-490C-49EA-BCC4-F319EFAD4D4D}" srcOrd="1" destOrd="0" presId="urn:microsoft.com/office/officeart/2005/8/layout/orgChart1"/>
    <dgm:cxn modelId="{AEC71E7A-75E9-491A-BC32-F37CDC827B70}" srcId="{65F5EBDA-1495-4D08-BF48-217E7AE8D3CD}" destId="{5DCA5648-9A82-495F-9662-C222D7B71ADA}" srcOrd="0" destOrd="0" parTransId="{5956896C-2352-4FC2-88D4-0D0176C9F4D5}" sibTransId="{AC3FEC6F-B58F-4EF6-9A33-61FAADE01BDA}"/>
    <dgm:cxn modelId="{D3626E85-B56E-418D-AF85-5D8BF1ECE30A}" type="presOf" srcId="{E76A8736-EC42-4D11-A4CD-594FBB6B4618}" destId="{8C27157D-FB06-4B98-9F85-8342684B3344}" srcOrd="0" destOrd="0" presId="urn:microsoft.com/office/officeart/2005/8/layout/orgChart1"/>
    <dgm:cxn modelId="{BF59258B-0F75-428F-925A-7966D8408B97}" type="presOf" srcId="{E76A8736-EC42-4D11-A4CD-594FBB6B4618}" destId="{6A263D12-650E-496E-BDAC-D73642D8F499}" srcOrd="1" destOrd="0" presId="urn:microsoft.com/office/officeart/2005/8/layout/orgChart1"/>
    <dgm:cxn modelId="{9E95CD8E-90B2-446A-B87C-81BC94488D3F}" srcId="{E76A8736-EC42-4D11-A4CD-594FBB6B4618}" destId="{7938C6A3-13E6-4880-9DB9-40AFBEE5D8BF}" srcOrd="0" destOrd="0" parTransId="{4F61C719-0A42-4809-91AC-F9C3FC3D5F81}" sibTransId="{5AA3AC80-51D8-47B0-AF33-E4F87053A12C}"/>
    <dgm:cxn modelId="{59883A90-BB57-40FC-A37D-A153A31D6DD6}" srcId="{E7A36D98-1465-4D95-B230-2D290C281606}" destId="{E199F5FC-A736-4C87-82A5-ABAA1838C259}" srcOrd="3" destOrd="0" parTransId="{0D1B052A-7FA2-4D7E-9AEF-DC8D51D26518}" sibTransId="{2AA9BE7C-B6BD-46B9-9967-CD64D8D61F26}"/>
    <dgm:cxn modelId="{37FC1592-9F24-41A5-812F-E2BD9019F3B0}" type="presOf" srcId="{2E3ED139-587B-4618-9A3F-13222C22AAC9}" destId="{0932C18D-46AB-4AD3-B963-C0DE4C4A7732}" srcOrd="0" destOrd="0" presId="urn:microsoft.com/office/officeart/2005/8/layout/orgChart1"/>
    <dgm:cxn modelId="{78956A99-574D-4B2E-B2BA-E4EF7180DB72}" type="presOf" srcId="{4F61C719-0A42-4809-91AC-F9C3FC3D5F81}" destId="{F5B6663C-5CB5-470A-BEE6-625BE64FE707}" srcOrd="0" destOrd="0" presId="urn:microsoft.com/office/officeart/2005/8/layout/orgChart1"/>
    <dgm:cxn modelId="{5A22F6AC-1C86-4EC5-AF22-2F01885170AC}" srcId="{5DCA5648-9A82-495F-9662-C222D7B71ADA}" destId="{E7A36D98-1465-4D95-B230-2D290C281606}" srcOrd="0" destOrd="0" parTransId="{35ECF1B3-46C5-408F-B87C-AA9D2F9B588C}" sibTransId="{7A3AF6E4-AE74-408B-B70F-DB4903D25A2F}"/>
    <dgm:cxn modelId="{9D6AE7B3-3129-4ACB-AC2D-EC99DED034BF}" type="presOf" srcId="{E7A36D98-1465-4D95-B230-2D290C281606}" destId="{EDE939FD-3C70-4E1C-9A43-3815E572A395}" srcOrd="0" destOrd="0" presId="urn:microsoft.com/office/officeart/2005/8/layout/orgChart1"/>
    <dgm:cxn modelId="{EB1CF0BB-6159-4A94-957F-6380B1727FC2}" type="presOf" srcId="{E199F5FC-A736-4C87-82A5-ABAA1838C259}" destId="{248A1ABF-F501-434E-91E3-90338C3F97EF}" srcOrd="1" destOrd="0" presId="urn:microsoft.com/office/officeart/2005/8/layout/orgChart1"/>
    <dgm:cxn modelId="{5F8996BD-6133-4B5C-B8AD-2C547AEAB519}" type="presOf" srcId="{E199F5FC-A736-4C87-82A5-ABAA1838C259}" destId="{E9FA44D4-5D93-42A6-9D9C-65C61880B801}" srcOrd="0" destOrd="0" presId="urn:microsoft.com/office/officeart/2005/8/layout/orgChart1"/>
    <dgm:cxn modelId="{D5AC72C9-1D49-4C13-9932-C6089167AF20}" type="presOf" srcId="{0EC1970A-76AE-49C8-BB7D-5674B8327CFC}" destId="{1B81BB43-CB36-4A76-9EE1-C647370B8A15}" srcOrd="0" destOrd="0" presId="urn:microsoft.com/office/officeart/2005/8/layout/orgChart1"/>
    <dgm:cxn modelId="{D0D4DBCC-A20F-4F24-B295-AD5FF67E3906}" type="presOf" srcId="{0EC1970A-76AE-49C8-BB7D-5674B8327CFC}" destId="{38714207-0B13-4D54-A140-7CAB0F882017}" srcOrd="1" destOrd="0" presId="urn:microsoft.com/office/officeart/2005/8/layout/orgChart1"/>
    <dgm:cxn modelId="{1EBD4DD5-9C17-4FEF-9FBD-EF7541E41832}" type="presOf" srcId="{65F5EBDA-1495-4D08-BF48-217E7AE8D3CD}" destId="{B075121E-E42D-45A6-BCC3-E7AA98AF959B}" srcOrd="0" destOrd="0" presId="urn:microsoft.com/office/officeart/2005/8/layout/orgChart1"/>
    <dgm:cxn modelId="{78C70CDA-E632-4B77-AD0E-EC7410A5FB1E}" srcId="{E76A8736-EC42-4D11-A4CD-594FBB6B4618}" destId="{7C4DF29A-548B-4ADE-874E-58A52B4D074B}" srcOrd="2" destOrd="0" parTransId="{5942FDB3-F6DC-495C-9AED-BA4B1C09C7F9}" sibTransId="{415FF9BB-28DF-4783-BBF5-6C3851A79956}"/>
    <dgm:cxn modelId="{94475FDA-7778-4101-95A9-59CB33F77409}" type="presOf" srcId="{892AD36C-F36E-4313-919A-96A20CE444B2}" destId="{64F23A79-0DF9-4F1B-963F-43F283F19C0C}" srcOrd="0" destOrd="0" presId="urn:microsoft.com/office/officeart/2005/8/layout/orgChart1"/>
    <dgm:cxn modelId="{65C2FCE0-2643-487B-A0DF-08D094BEDF74}" type="presOf" srcId="{2E3ED139-587B-4618-9A3F-13222C22AAC9}" destId="{E3FBC966-7BB2-45E4-963A-0D7C47CB37C9}" srcOrd="1" destOrd="0" presId="urn:microsoft.com/office/officeart/2005/8/layout/orgChart1"/>
    <dgm:cxn modelId="{C2CDA3E4-1045-4CBD-BC72-2D30BA619F32}" type="presOf" srcId="{33147498-BA84-4B1E-A882-511D68AB29C7}" destId="{A2D67D23-D436-4EAD-9668-D0D5218265B5}" srcOrd="1" destOrd="0" presId="urn:microsoft.com/office/officeart/2005/8/layout/orgChart1"/>
    <dgm:cxn modelId="{1CCDCFEC-AE66-441B-867A-E972C896FC15}" srcId="{E7A36D98-1465-4D95-B230-2D290C281606}" destId="{0EC1970A-76AE-49C8-BB7D-5674B8327CFC}" srcOrd="0" destOrd="0" parTransId="{3B220345-6F1B-4686-94D8-F40B7A268F3F}" sibTransId="{9180FFFE-54A4-46FF-ACA9-CD3CCAD78FCF}"/>
    <dgm:cxn modelId="{F3A3F6EE-8370-4786-84BA-709DB5AA002C}" type="presOf" srcId="{5DCA5648-9A82-495F-9662-C222D7B71ADA}" destId="{B53BDCEB-CC57-4762-A330-97DB2C114251}" srcOrd="0" destOrd="0" presId="urn:microsoft.com/office/officeart/2005/8/layout/orgChart1"/>
    <dgm:cxn modelId="{5C5C72F2-4E07-4858-96CD-84E9AC60529C}" type="presOf" srcId="{33147498-BA84-4B1E-A882-511D68AB29C7}" destId="{17E4872F-335A-4535-BF88-95FD442E915A}" srcOrd="0" destOrd="0" presId="urn:microsoft.com/office/officeart/2005/8/layout/orgChart1"/>
    <dgm:cxn modelId="{779C3766-567F-486E-AAC1-E070252777D1}" type="presParOf" srcId="{B075121E-E42D-45A6-BCC3-E7AA98AF959B}" destId="{AE8C116E-E7B5-4651-BF03-B859CF3CF5E7}" srcOrd="0" destOrd="0" presId="urn:microsoft.com/office/officeart/2005/8/layout/orgChart1"/>
    <dgm:cxn modelId="{EE709DEA-E6AE-475C-B4B2-C7ED38648C02}" type="presParOf" srcId="{AE8C116E-E7B5-4651-BF03-B859CF3CF5E7}" destId="{1A1DBE75-11F1-462B-8AFB-885B92C1B4DC}" srcOrd="0" destOrd="0" presId="urn:microsoft.com/office/officeart/2005/8/layout/orgChart1"/>
    <dgm:cxn modelId="{5CB40D11-71A6-4288-9553-5ECDC2B02457}" type="presParOf" srcId="{1A1DBE75-11F1-462B-8AFB-885B92C1B4DC}" destId="{B53BDCEB-CC57-4762-A330-97DB2C114251}" srcOrd="0" destOrd="0" presId="urn:microsoft.com/office/officeart/2005/8/layout/orgChart1"/>
    <dgm:cxn modelId="{7D2B2D0A-570B-47EC-BB75-F6A7ABB7E1B7}" type="presParOf" srcId="{1A1DBE75-11F1-462B-8AFB-885B92C1B4DC}" destId="{B84AF438-4591-4BFB-BF24-436668FDC99A}" srcOrd="1" destOrd="0" presId="urn:microsoft.com/office/officeart/2005/8/layout/orgChart1"/>
    <dgm:cxn modelId="{29210CAD-41DB-4809-A86A-3856F19C9F77}" type="presParOf" srcId="{AE8C116E-E7B5-4651-BF03-B859CF3CF5E7}" destId="{0DD9EB7B-9693-4541-8955-BEB93B9ECA2F}" srcOrd="1" destOrd="0" presId="urn:microsoft.com/office/officeart/2005/8/layout/orgChart1"/>
    <dgm:cxn modelId="{DB7C82D6-3348-4085-89A2-BBF6318B6189}" type="presParOf" srcId="{0DD9EB7B-9693-4541-8955-BEB93B9ECA2F}" destId="{21AB5BBC-2800-40CF-B339-F6697586CA89}" srcOrd="0" destOrd="0" presId="urn:microsoft.com/office/officeart/2005/8/layout/orgChart1"/>
    <dgm:cxn modelId="{7FBD2171-551C-4B32-A863-F9525BD1831D}" type="presParOf" srcId="{0DD9EB7B-9693-4541-8955-BEB93B9ECA2F}" destId="{CB89AFB9-4FD2-4834-A456-90D65DA547CC}" srcOrd="1" destOrd="0" presId="urn:microsoft.com/office/officeart/2005/8/layout/orgChart1"/>
    <dgm:cxn modelId="{15699F3C-4BFD-4E0F-A962-B728BD353956}" type="presParOf" srcId="{CB89AFB9-4FD2-4834-A456-90D65DA547CC}" destId="{940A08AD-9ABD-43A5-A8AA-D3ED03068480}" srcOrd="0" destOrd="0" presId="urn:microsoft.com/office/officeart/2005/8/layout/orgChart1"/>
    <dgm:cxn modelId="{E0ADCB71-8797-44A3-9C29-54B6539F28DE}" type="presParOf" srcId="{940A08AD-9ABD-43A5-A8AA-D3ED03068480}" destId="{EDE939FD-3C70-4E1C-9A43-3815E572A395}" srcOrd="0" destOrd="0" presId="urn:microsoft.com/office/officeart/2005/8/layout/orgChart1"/>
    <dgm:cxn modelId="{E4D58E25-34D6-4085-9925-68E0E89093A0}" type="presParOf" srcId="{940A08AD-9ABD-43A5-A8AA-D3ED03068480}" destId="{1C204367-304F-4DEC-93B2-BDC3A9F2E749}" srcOrd="1" destOrd="0" presId="urn:microsoft.com/office/officeart/2005/8/layout/orgChart1"/>
    <dgm:cxn modelId="{61E6908F-9BDD-4A24-BB23-F70FFF81D730}" type="presParOf" srcId="{CB89AFB9-4FD2-4834-A456-90D65DA547CC}" destId="{B07CC710-4122-43D1-A3F1-F396E00D68B3}" srcOrd="1" destOrd="0" presId="urn:microsoft.com/office/officeart/2005/8/layout/orgChart1"/>
    <dgm:cxn modelId="{C2910437-F6EC-4B99-9E26-7C77A35EDA8F}" type="presParOf" srcId="{B07CC710-4122-43D1-A3F1-F396E00D68B3}" destId="{5ACB465C-D262-44EE-A7B8-BA132A977C46}" srcOrd="0" destOrd="0" presId="urn:microsoft.com/office/officeart/2005/8/layout/orgChart1"/>
    <dgm:cxn modelId="{3DD03A99-C418-4D91-8E23-0BBA952B38D2}" type="presParOf" srcId="{B07CC710-4122-43D1-A3F1-F396E00D68B3}" destId="{1DCBCFC4-B0DC-43BC-80E1-CD829ECB7E0D}" srcOrd="1" destOrd="0" presId="urn:microsoft.com/office/officeart/2005/8/layout/orgChart1"/>
    <dgm:cxn modelId="{7E910587-7FC6-49B3-872B-75E65CA5F513}" type="presParOf" srcId="{1DCBCFC4-B0DC-43BC-80E1-CD829ECB7E0D}" destId="{439E4CBE-45A5-417D-9323-FF7CEC024B7C}" srcOrd="0" destOrd="0" presId="urn:microsoft.com/office/officeart/2005/8/layout/orgChart1"/>
    <dgm:cxn modelId="{4BC2E193-68BA-4E53-8CEB-F36255109852}" type="presParOf" srcId="{439E4CBE-45A5-417D-9323-FF7CEC024B7C}" destId="{1B81BB43-CB36-4A76-9EE1-C647370B8A15}" srcOrd="0" destOrd="0" presId="urn:microsoft.com/office/officeart/2005/8/layout/orgChart1"/>
    <dgm:cxn modelId="{65308075-E5AE-43EB-9E0F-FDE5FD92FF2B}" type="presParOf" srcId="{439E4CBE-45A5-417D-9323-FF7CEC024B7C}" destId="{38714207-0B13-4D54-A140-7CAB0F882017}" srcOrd="1" destOrd="0" presId="urn:microsoft.com/office/officeart/2005/8/layout/orgChart1"/>
    <dgm:cxn modelId="{9C4BBB81-A865-4A96-8C9C-1F15752F3E97}" type="presParOf" srcId="{1DCBCFC4-B0DC-43BC-80E1-CD829ECB7E0D}" destId="{E369A78D-2D16-4C7F-9ADF-08E075BEC720}" srcOrd="1" destOrd="0" presId="urn:microsoft.com/office/officeart/2005/8/layout/orgChart1"/>
    <dgm:cxn modelId="{67E8BB80-CCCE-42E2-8064-B11BB2A5B568}" type="presParOf" srcId="{1DCBCFC4-B0DC-43BC-80E1-CD829ECB7E0D}" destId="{FC4EB2D1-F8DB-4350-B4DA-D0CF1DEB7052}" srcOrd="2" destOrd="0" presId="urn:microsoft.com/office/officeart/2005/8/layout/orgChart1"/>
    <dgm:cxn modelId="{356D44A0-A452-4F60-A167-4966012C7D89}" type="presParOf" srcId="{B07CC710-4122-43D1-A3F1-F396E00D68B3}" destId="{E882DB7E-910B-461E-8146-9F6BD6538153}" srcOrd="2" destOrd="0" presId="urn:microsoft.com/office/officeart/2005/8/layout/orgChart1"/>
    <dgm:cxn modelId="{5C96338C-E218-4F8A-8395-D7E85F635E40}" type="presParOf" srcId="{B07CC710-4122-43D1-A3F1-F396E00D68B3}" destId="{B5F47A43-562E-4424-A7E2-A46EF8340F45}" srcOrd="3" destOrd="0" presId="urn:microsoft.com/office/officeart/2005/8/layout/orgChart1"/>
    <dgm:cxn modelId="{0B9884D6-31A5-4510-BEB4-EF687ED8B66D}" type="presParOf" srcId="{B5F47A43-562E-4424-A7E2-A46EF8340F45}" destId="{863E9C73-1AE7-44C5-9DD2-529DAB576E0D}" srcOrd="0" destOrd="0" presId="urn:microsoft.com/office/officeart/2005/8/layout/orgChart1"/>
    <dgm:cxn modelId="{90EB5AB6-D4FB-4971-BA20-E10403C3B061}" type="presParOf" srcId="{863E9C73-1AE7-44C5-9DD2-529DAB576E0D}" destId="{17E4872F-335A-4535-BF88-95FD442E915A}" srcOrd="0" destOrd="0" presId="urn:microsoft.com/office/officeart/2005/8/layout/orgChart1"/>
    <dgm:cxn modelId="{FB40BC95-B0EF-4DE4-AB2A-3BC89A859EB0}" type="presParOf" srcId="{863E9C73-1AE7-44C5-9DD2-529DAB576E0D}" destId="{A2D67D23-D436-4EAD-9668-D0D5218265B5}" srcOrd="1" destOrd="0" presId="urn:microsoft.com/office/officeart/2005/8/layout/orgChart1"/>
    <dgm:cxn modelId="{E5F8592E-C4E5-484C-90C3-6BAD34AFB75D}" type="presParOf" srcId="{B5F47A43-562E-4424-A7E2-A46EF8340F45}" destId="{D390C4AE-EFA0-4D00-A8A1-70EA5649CEEF}" srcOrd="1" destOrd="0" presId="urn:microsoft.com/office/officeart/2005/8/layout/orgChart1"/>
    <dgm:cxn modelId="{BEDC1D9F-1999-421A-92BC-C86EE3CD6635}" type="presParOf" srcId="{B5F47A43-562E-4424-A7E2-A46EF8340F45}" destId="{1417CDEF-3ABC-4BB5-9AED-396B55EC8FBA}" srcOrd="2" destOrd="0" presId="urn:microsoft.com/office/officeart/2005/8/layout/orgChart1"/>
    <dgm:cxn modelId="{E914C165-A474-46F7-A311-9FCFF3A12980}" type="presParOf" srcId="{B07CC710-4122-43D1-A3F1-F396E00D68B3}" destId="{BD5553FA-4EFF-414C-A93D-F33A1DB07603}" srcOrd="4" destOrd="0" presId="urn:microsoft.com/office/officeart/2005/8/layout/orgChart1"/>
    <dgm:cxn modelId="{36BE909A-DD6D-4A75-89DE-EA31D38B56B3}" type="presParOf" srcId="{B07CC710-4122-43D1-A3F1-F396E00D68B3}" destId="{6DCA266B-B33C-4E1C-A952-726E6D24F0EA}" srcOrd="5" destOrd="0" presId="urn:microsoft.com/office/officeart/2005/8/layout/orgChart1"/>
    <dgm:cxn modelId="{B87D3D1D-873F-4A7B-9C86-C1509FB43D45}" type="presParOf" srcId="{6DCA266B-B33C-4E1C-A952-726E6D24F0EA}" destId="{549051D5-7829-42E4-83E8-8F8926292AF8}" srcOrd="0" destOrd="0" presId="urn:microsoft.com/office/officeart/2005/8/layout/orgChart1"/>
    <dgm:cxn modelId="{4FBBA35D-EB7F-4D5A-9088-FA73DA6AD391}" type="presParOf" srcId="{549051D5-7829-42E4-83E8-8F8926292AF8}" destId="{B4A44D06-E65E-464A-87BB-4B6682E2F9FC}" srcOrd="0" destOrd="0" presId="urn:microsoft.com/office/officeart/2005/8/layout/orgChart1"/>
    <dgm:cxn modelId="{E77690A8-E895-40D5-AF60-549F989FF3DF}" type="presParOf" srcId="{549051D5-7829-42E4-83E8-8F8926292AF8}" destId="{F158330D-D47C-4486-AA3E-C0CF1DA4B1E8}" srcOrd="1" destOrd="0" presId="urn:microsoft.com/office/officeart/2005/8/layout/orgChart1"/>
    <dgm:cxn modelId="{08B82955-0292-4DE5-B95C-16B52B47D0DD}" type="presParOf" srcId="{6DCA266B-B33C-4E1C-A952-726E6D24F0EA}" destId="{945217A2-1981-4A7E-ABA0-EC31FFDCFF5E}" srcOrd="1" destOrd="0" presId="urn:microsoft.com/office/officeart/2005/8/layout/orgChart1"/>
    <dgm:cxn modelId="{7109BFC5-40FA-4856-BE9E-D9301D6A7F2C}" type="presParOf" srcId="{6DCA266B-B33C-4E1C-A952-726E6D24F0EA}" destId="{9F5A604F-B266-477E-8118-1579DD3A1C7C}" srcOrd="2" destOrd="0" presId="urn:microsoft.com/office/officeart/2005/8/layout/orgChart1"/>
    <dgm:cxn modelId="{1038E2CF-16C9-499F-B76B-BD63E61F2D1E}" type="presParOf" srcId="{B07CC710-4122-43D1-A3F1-F396E00D68B3}" destId="{C46BFD42-7D1E-472C-B656-06E0C1353CA7}" srcOrd="6" destOrd="0" presId="urn:microsoft.com/office/officeart/2005/8/layout/orgChart1"/>
    <dgm:cxn modelId="{F83D5E75-CBF0-429D-B263-B3C6B9184A28}" type="presParOf" srcId="{B07CC710-4122-43D1-A3F1-F396E00D68B3}" destId="{EEE56A71-DFAF-4033-9D15-592359205044}" srcOrd="7" destOrd="0" presId="urn:microsoft.com/office/officeart/2005/8/layout/orgChart1"/>
    <dgm:cxn modelId="{4DE57065-393C-4672-B110-18DA60E7C392}" type="presParOf" srcId="{EEE56A71-DFAF-4033-9D15-592359205044}" destId="{5348F7E7-2671-4CF4-8CB3-26302FC1A8BF}" srcOrd="0" destOrd="0" presId="urn:microsoft.com/office/officeart/2005/8/layout/orgChart1"/>
    <dgm:cxn modelId="{BE63A4AC-8D61-4010-896F-8729A99D0C3C}" type="presParOf" srcId="{5348F7E7-2671-4CF4-8CB3-26302FC1A8BF}" destId="{E9FA44D4-5D93-42A6-9D9C-65C61880B801}" srcOrd="0" destOrd="0" presId="urn:microsoft.com/office/officeart/2005/8/layout/orgChart1"/>
    <dgm:cxn modelId="{F805A942-BD17-4DDE-9DA6-72BF30702010}" type="presParOf" srcId="{5348F7E7-2671-4CF4-8CB3-26302FC1A8BF}" destId="{248A1ABF-F501-434E-91E3-90338C3F97EF}" srcOrd="1" destOrd="0" presId="urn:microsoft.com/office/officeart/2005/8/layout/orgChart1"/>
    <dgm:cxn modelId="{F1BB20ED-5227-4FAD-B11B-BB827A897948}" type="presParOf" srcId="{EEE56A71-DFAF-4033-9D15-592359205044}" destId="{E966182C-A975-4E4A-8AAB-72A6BA594323}" srcOrd="1" destOrd="0" presId="urn:microsoft.com/office/officeart/2005/8/layout/orgChart1"/>
    <dgm:cxn modelId="{6543B3CE-2E8F-4C15-909A-9BD9C0CB4E23}" type="presParOf" srcId="{EEE56A71-DFAF-4033-9D15-592359205044}" destId="{1E5CC338-52C2-4B5A-98E6-704E9D711887}" srcOrd="2" destOrd="0" presId="urn:microsoft.com/office/officeart/2005/8/layout/orgChart1"/>
    <dgm:cxn modelId="{EDF5C760-8FA1-4F49-8D66-2492235FB394}" type="presParOf" srcId="{CB89AFB9-4FD2-4834-A456-90D65DA547CC}" destId="{A0711A17-B9C2-4B17-B3D5-478F98BDDD9C}" srcOrd="2" destOrd="0" presId="urn:microsoft.com/office/officeart/2005/8/layout/orgChart1"/>
    <dgm:cxn modelId="{12E01D59-F284-4BCC-8F59-6FFEDDFFF218}" type="presParOf" srcId="{0DD9EB7B-9693-4541-8955-BEB93B9ECA2F}" destId="{64F23A79-0DF9-4F1B-963F-43F283F19C0C}" srcOrd="2" destOrd="0" presId="urn:microsoft.com/office/officeart/2005/8/layout/orgChart1"/>
    <dgm:cxn modelId="{BE044546-58DD-4D6F-BFF1-97CDF0367EB3}" type="presParOf" srcId="{0DD9EB7B-9693-4541-8955-BEB93B9ECA2F}" destId="{59E28254-9CD6-460D-A430-C58305D06E7C}" srcOrd="3" destOrd="0" presId="urn:microsoft.com/office/officeart/2005/8/layout/orgChart1"/>
    <dgm:cxn modelId="{1AAF0894-3CB7-4DDA-BBD6-2244BF501B34}" type="presParOf" srcId="{59E28254-9CD6-460D-A430-C58305D06E7C}" destId="{6A5625FB-8C61-46FE-B2E8-0B9EA15FE0CA}" srcOrd="0" destOrd="0" presId="urn:microsoft.com/office/officeart/2005/8/layout/orgChart1"/>
    <dgm:cxn modelId="{A2B66386-0559-462F-855C-62B8510C33B9}" type="presParOf" srcId="{6A5625FB-8C61-46FE-B2E8-0B9EA15FE0CA}" destId="{8C27157D-FB06-4B98-9F85-8342684B3344}" srcOrd="0" destOrd="0" presId="urn:microsoft.com/office/officeart/2005/8/layout/orgChart1"/>
    <dgm:cxn modelId="{16C6399B-D884-40AF-BCFC-15F0C39F8270}" type="presParOf" srcId="{6A5625FB-8C61-46FE-B2E8-0B9EA15FE0CA}" destId="{6A263D12-650E-496E-BDAC-D73642D8F499}" srcOrd="1" destOrd="0" presId="urn:microsoft.com/office/officeart/2005/8/layout/orgChart1"/>
    <dgm:cxn modelId="{603CEEF0-D8E5-47AE-BBD0-F20CD8A5FC3D}" type="presParOf" srcId="{59E28254-9CD6-460D-A430-C58305D06E7C}" destId="{2A27EDE4-6A68-4E4F-AC5A-602D2A78F7B1}" srcOrd="1" destOrd="0" presId="urn:microsoft.com/office/officeart/2005/8/layout/orgChart1"/>
    <dgm:cxn modelId="{8D09EC38-C23B-4D9B-ABC0-A66BCD6B980C}" type="presParOf" srcId="{2A27EDE4-6A68-4E4F-AC5A-602D2A78F7B1}" destId="{F5B6663C-5CB5-470A-BEE6-625BE64FE707}" srcOrd="0" destOrd="0" presId="urn:microsoft.com/office/officeart/2005/8/layout/orgChart1"/>
    <dgm:cxn modelId="{C771B991-36E2-4553-A8EF-EE9B4EAF552E}" type="presParOf" srcId="{2A27EDE4-6A68-4E4F-AC5A-602D2A78F7B1}" destId="{6FB628DB-904E-4677-97FE-7B02DB0F2BF5}" srcOrd="1" destOrd="0" presId="urn:microsoft.com/office/officeart/2005/8/layout/orgChart1"/>
    <dgm:cxn modelId="{470EBED5-B45E-4FC3-82D6-F8ACD4C05D29}" type="presParOf" srcId="{6FB628DB-904E-4677-97FE-7B02DB0F2BF5}" destId="{A161FA37-3798-4D0D-8B7E-4DF0B465257D}" srcOrd="0" destOrd="0" presId="urn:microsoft.com/office/officeart/2005/8/layout/orgChart1"/>
    <dgm:cxn modelId="{FBD351C6-3B03-433F-AD86-D0C321DFF2A5}" type="presParOf" srcId="{A161FA37-3798-4D0D-8B7E-4DF0B465257D}" destId="{9D7E8DEF-24FC-4261-962B-AA01DBFB0DE0}" srcOrd="0" destOrd="0" presId="urn:microsoft.com/office/officeart/2005/8/layout/orgChart1"/>
    <dgm:cxn modelId="{BBF4C3F9-9547-44C1-9774-D149FC71853B}" type="presParOf" srcId="{A161FA37-3798-4D0D-8B7E-4DF0B465257D}" destId="{165C90EA-0822-42EB-A339-67FA403AD578}" srcOrd="1" destOrd="0" presId="urn:microsoft.com/office/officeart/2005/8/layout/orgChart1"/>
    <dgm:cxn modelId="{664D3D6A-02C2-4D1D-A6D0-F715D1CEB001}" type="presParOf" srcId="{6FB628DB-904E-4677-97FE-7B02DB0F2BF5}" destId="{01020A4F-0EFC-43B4-9B13-957BF86F2DB2}" srcOrd="1" destOrd="0" presId="urn:microsoft.com/office/officeart/2005/8/layout/orgChart1"/>
    <dgm:cxn modelId="{682059CB-0431-475D-B5C0-1A574419B704}" type="presParOf" srcId="{6FB628DB-904E-4677-97FE-7B02DB0F2BF5}" destId="{428E7BC4-1C3D-4016-9CEC-B881A444AD80}" srcOrd="2" destOrd="0" presId="urn:microsoft.com/office/officeart/2005/8/layout/orgChart1"/>
    <dgm:cxn modelId="{4B4B775F-FF7B-4D07-85A4-052B87697C71}" type="presParOf" srcId="{2A27EDE4-6A68-4E4F-AC5A-602D2A78F7B1}" destId="{7A104FA8-EA4D-4EF5-82EC-347610898739}" srcOrd="2" destOrd="0" presId="urn:microsoft.com/office/officeart/2005/8/layout/orgChart1"/>
    <dgm:cxn modelId="{FCC2E8F6-17F7-43F1-A5D0-D5281F14823E}" type="presParOf" srcId="{2A27EDE4-6A68-4E4F-AC5A-602D2A78F7B1}" destId="{6CE20A68-6FBA-4D68-9BF1-92070AB27D96}" srcOrd="3" destOrd="0" presId="urn:microsoft.com/office/officeart/2005/8/layout/orgChart1"/>
    <dgm:cxn modelId="{D339D5B2-5245-4F1B-927C-62A649C8873D}" type="presParOf" srcId="{6CE20A68-6FBA-4D68-9BF1-92070AB27D96}" destId="{9396CB5A-B238-49D0-8F43-56E426FEBD90}" srcOrd="0" destOrd="0" presId="urn:microsoft.com/office/officeart/2005/8/layout/orgChart1"/>
    <dgm:cxn modelId="{1DED397C-57DE-4504-B466-33D1D313CFCF}" type="presParOf" srcId="{9396CB5A-B238-49D0-8F43-56E426FEBD90}" destId="{0932C18D-46AB-4AD3-B963-C0DE4C4A7732}" srcOrd="0" destOrd="0" presId="urn:microsoft.com/office/officeart/2005/8/layout/orgChart1"/>
    <dgm:cxn modelId="{6FE89C1A-9DDF-4A7D-8226-8AC334CF5CC4}" type="presParOf" srcId="{9396CB5A-B238-49D0-8F43-56E426FEBD90}" destId="{E3FBC966-7BB2-45E4-963A-0D7C47CB37C9}" srcOrd="1" destOrd="0" presId="urn:microsoft.com/office/officeart/2005/8/layout/orgChart1"/>
    <dgm:cxn modelId="{5A41E71E-A4A5-4D72-913F-5089CC9F9760}" type="presParOf" srcId="{6CE20A68-6FBA-4D68-9BF1-92070AB27D96}" destId="{3B171860-DF16-4520-8BC9-B8DC538C69AC}" srcOrd="1" destOrd="0" presId="urn:microsoft.com/office/officeart/2005/8/layout/orgChart1"/>
    <dgm:cxn modelId="{340F27A8-A3EB-44B2-B593-73252889778A}" type="presParOf" srcId="{6CE20A68-6FBA-4D68-9BF1-92070AB27D96}" destId="{76F636E6-1956-4AAE-BB88-15DF4182E99E}" srcOrd="2" destOrd="0" presId="urn:microsoft.com/office/officeart/2005/8/layout/orgChart1"/>
    <dgm:cxn modelId="{C9C79B69-BE45-4662-ADC9-BC101E2D6EDA}" type="presParOf" srcId="{2A27EDE4-6A68-4E4F-AC5A-602D2A78F7B1}" destId="{38E8D069-4AF5-4D7F-8971-294E143A58E5}" srcOrd="4" destOrd="0" presId="urn:microsoft.com/office/officeart/2005/8/layout/orgChart1"/>
    <dgm:cxn modelId="{5AA937A1-9698-46A5-9322-C727B028E41B}" type="presParOf" srcId="{2A27EDE4-6A68-4E4F-AC5A-602D2A78F7B1}" destId="{8B4A881F-71FF-40D4-860D-36185C35B07D}" srcOrd="5" destOrd="0" presId="urn:microsoft.com/office/officeart/2005/8/layout/orgChart1"/>
    <dgm:cxn modelId="{4434261E-3FDD-449E-8BFF-2BE0864A1F69}" type="presParOf" srcId="{8B4A881F-71FF-40D4-860D-36185C35B07D}" destId="{422A659B-A36B-4F44-B570-1D6467FF5312}" srcOrd="0" destOrd="0" presId="urn:microsoft.com/office/officeart/2005/8/layout/orgChart1"/>
    <dgm:cxn modelId="{EA66E681-2978-480E-B882-76AC999559FD}" type="presParOf" srcId="{422A659B-A36B-4F44-B570-1D6467FF5312}" destId="{072EA430-3D60-46E9-A23C-022A01970446}" srcOrd="0" destOrd="0" presId="urn:microsoft.com/office/officeart/2005/8/layout/orgChart1"/>
    <dgm:cxn modelId="{FD744634-BE93-4D69-9F81-4BC862A30ABD}" type="presParOf" srcId="{422A659B-A36B-4F44-B570-1D6467FF5312}" destId="{91E9C449-490C-49EA-BCC4-F319EFAD4D4D}" srcOrd="1" destOrd="0" presId="urn:microsoft.com/office/officeart/2005/8/layout/orgChart1"/>
    <dgm:cxn modelId="{CF2B4040-7EBB-4B19-8809-846C7BD1FF82}" type="presParOf" srcId="{8B4A881F-71FF-40D4-860D-36185C35B07D}" destId="{F8726F0D-0DC7-4413-A687-DD7D84EEF5E9}" srcOrd="1" destOrd="0" presId="urn:microsoft.com/office/officeart/2005/8/layout/orgChart1"/>
    <dgm:cxn modelId="{5C58206D-BF40-44E6-946D-7F3DDAE15D8A}" type="presParOf" srcId="{8B4A881F-71FF-40D4-860D-36185C35B07D}" destId="{6A2C30AD-A626-47E7-A252-FB03E83A716D}" srcOrd="2" destOrd="0" presId="urn:microsoft.com/office/officeart/2005/8/layout/orgChart1"/>
    <dgm:cxn modelId="{7D5CC033-D462-4E58-AD51-175532871764}" type="presParOf" srcId="{59E28254-9CD6-460D-A430-C58305D06E7C}" destId="{3D5DA5E8-53E2-4BA7-B2B7-83B1B853F486}" srcOrd="2" destOrd="0" presId="urn:microsoft.com/office/officeart/2005/8/layout/orgChart1"/>
    <dgm:cxn modelId="{BF46EA27-0DD0-408A-95BC-932721EA020C}" type="presParOf" srcId="{AE8C116E-E7B5-4651-BF03-B859CF3CF5E7}" destId="{AFCA3EE2-C184-45BC-A1AA-2067432AA7E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8D069-4AF5-4D7F-8971-294E143A58E5}">
      <dsp:nvSpPr>
        <dsp:cNvPr id="0" name=""/>
        <dsp:cNvSpPr/>
      </dsp:nvSpPr>
      <dsp:spPr>
        <a:xfrm>
          <a:off x="6015797" y="2082343"/>
          <a:ext cx="180637" cy="2012821"/>
        </a:xfrm>
        <a:custGeom>
          <a:avLst/>
          <a:gdLst/>
          <a:ahLst/>
          <a:cxnLst/>
          <a:rect l="0" t="0" r="0" b="0"/>
          <a:pathLst>
            <a:path>
              <a:moveTo>
                <a:pt x="180637" y="0"/>
              </a:moveTo>
              <a:lnTo>
                <a:pt x="180637" y="2012821"/>
              </a:lnTo>
              <a:lnTo>
                <a:pt x="0" y="20128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A104FA8-EA4D-4EF5-82EC-347610898739}">
      <dsp:nvSpPr>
        <dsp:cNvPr id="0" name=""/>
        <dsp:cNvSpPr/>
      </dsp:nvSpPr>
      <dsp:spPr>
        <a:xfrm>
          <a:off x="6196435" y="2082343"/>
          <a:ext cx="180637" cy="791365"/>
        </a:xfrm>
        <a:custGeom>
          <a:avLst/>
          <a:gdLst/>
          <a:ahLst/>
          <a:cxnLst/>
          <a:rect l="0" t="0" r="0" b="0"/>
          <a:pathLst>
            <a:path>
              <a:moveTo>
                <a:pt x="0" y="0"/>
              </a:moveTo>
              <a:lnTo>
                <a:pt x="0" y="791365"/>
              </a:lnTo>
              <a:lnTo>
                <a:pt x="180637"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B6663C-5CB5-470A-BEE6-625BE64FE707}">
      <dsp:nvSpPr>
        <dsp:cNvPr id="0" name=""/>
        <dsp:cNvSpPr/>
      </dsp:nvSpPr>
      <dsp:spPr>
        <a:xfrm>
          <a:off x="6015797" y="2082343"/>
          <a:ext cx="180637" cy="791365"/>
        </a:xfrm>
        <a:custGeom>
          <a:avLst/>
          <a:gdLst/>
          <a:ahLst/>
          <a:cxnLst/>
          <a:rect l="0" t="0" r="0" b="0"/>
          <a:pathLst>
            <a:path>
              <a:moveTo>
                <a:pt x="180637" y="0"/>
              </a:moveTo>
              <a:lnTo>
                <a:pt x="180637" y="791365"/>
              </a:lnTo>
              <a:lnTo>
                <a:pt x="0"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F23A79-0DF9-4F1B-963F-43F283F19C0C}">
      <dsp:nvSpPr>
        <dsp:cNvPr id="0" name=""/>
        <dsp:cNvSpPr/>
      </dsp:nvSpPr>
      <dsp:spPr>
        <a:xfrm>
          <a:off x="4114800" y="860888"/>
          <a:ext cx="2081635" cy="361275"/>
        </a:xfrm>
        <a:custGeom>
          <a:avLst/>
          <a:gdLst/>
          <a:ahLst/>
          <a:cxnLst/>
          <a:rect l="0" t="0" r="0" b="0"/>
          <a:pathLst>
            <a:path>
              <a:moveTo>
                <a:pt x="0" y="0"/>
              </a:moveTo>
              <a:lnTo>
                <a:pt x="0" y="180637"/>
              </a:lnTo>
              <a:lnTo>
                <a:pt x="2081635" y="180637"/>
              </a:lnTo>
              <a:lnTo>
                <a:pt x="2081635" y="3612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6BFD42-7D1E-472C-B656-06E0C1353CA7}">
      <dsp:nvSpPr>
        <dsp:cNvPr id="0" name=""/>
        <dsp:cNvSpPr/>
      </dsp:nvSpPr>
      <dsp:spPr>
        <a:xfrm>
          <a:off x="2033164" y="2082343"/>
          <a:ext cx="180637" cy="2012821"/>
        </a:xfrm>
        <a:custGeom>
          <a:avLst/>
          <a:gdLst/>
          <a:ahLst/>
          <a:cxnLst/>
          <a:rect l="0" t="0" r="0" b="0"/>
          <a:pathLst>
            <a:path>
              <a:moveTo>
                <a:pt x="0" y="0"/>
              </a:moveTo>
              <a:lnTo>
                <a:pt x="0" y="2012821"/>
              </a:lnTo>
              <a:lnTo>
                <a:pt x="180637" y="20128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5553FA-4EFF-414C-A93D-F33A1DB07603}">
      <dsp:nvSpPr>
        <dsp:cNvPr id="0" name=""/>
        <dsp:cNvSpPr/>
      </dsp:nvSpPr>
      <dsp:spPr>
        <a:xfrm>
          <a:off x="1852526" y="2082343"/>
          <a:ext cx="180637" cy="2012821"/>
        </a:xfrm>
        <a:custGeom>
          <a:avLst/>
          <a:gdLst/>
          <a:ahLst/>
          <a:cxnLst/>
          <a:rect l="0" t="0" r="0" b="0"/>
          <a:pathLst>
            <a:path>
              <a:moveTo>
                <a:pt x="180637" y="0"/>
              </a:moveTo>
              <a:lnTo>
                <a:pt x="180637" y="2012821"/>
              </a:lnTo>
              <a:lnTo>
                <a:pt x="0" y="20128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82DB7E-910B-461E-8146-9F6BD6538153}">
      <dsp:nvSpPr>
        <dsp:cNvPr id="0" name=""/>
        <dsp:cNvSpPr/>
      </dsp:nvSpPr>
      <dsp:spPr>
        <a:xfrm>
          <a:off x="2033164" y="2082343"/>
          <a:ext cx="180637" cy="791365"/>
        </a:xfrm>
        <a:custGeom>
          <a:avLst/>
          <a:gdLst/>
          <a:ahLst/>
          <a:cxnLst/>
          <a:rect l="0" t="0" r="0" b="0"/>
          <a:pathLst>
            <a:path>
              <a:moveTo>
                <a:pt x="0" y="0"/>
              </a:moveTo>
              <a:lnTo>
                <a:pt x="0" y="791365"/>
              </a:lnTo>
              <a:lnTo>
                <a:pt x="180637"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CB465C-D262-44EE-A7B8-BA132A977C46}">
      <dsp:nvSpPr>
        <dsp:cNvPr id="0" name=""/>
        <dsp:cNvSpPr/>
      </dsp:nvSpPr>
      <dsp:spPr>
        <a:xfrm>
          <a:off x="1852526" y="2082343"/>
          <a:ext cx="180637" cy="791365"/>
        </a:xfrm>
        <a:custGeom>
          <a:avLst/>
          <a:gdLst/>
          <a:ahLst/>
          <a:cxnLst/>
          <a:rect l="0" t="0" r="0" b="0"/>
          <a:pathLst>
            <a:path>
              <a:moveTo>
                <a:pt x="180637" y="0"/>
              </a:moveTo>
              <a:lnTo>
                <a:pt x="180637" y="791365"/>
              </a:lnTo>
              <a:lnTo>
                <a:pt x="0" y="79136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AB5BBC-2800-40CF-B339-F6697586CA89}">
      <dsp:nvSpPr>
        <dsp:cNvPr id="0" name=""/>
        <dsp:cNvSpPr/>
      </dsp:nvSpPr>
      <dsp:spPr>
        <a:xfrm>
          <a:off x="2033164" y="860888"/>
          <a:ext cx="2081635" cy="361275"/>
        </a:xfrm>
        <a:custGeom>
          <a:avLst/>
          <a:gdLst/>
          <a:ahLst/>
          <a:cxnLst/>
          <a:rect l="0" t="0" r="0" b="0"/>
          <a:pathLst>
            <a:path>
              <a:moveTo>
                <a:pt x="2081635" y="0"/>
              </a:moveTo>
              <a:lnTo>
                <a:pt x="2081635" y="180637"/>
              </a:lnTo>
              <a:lnTo>
                <a:pt x="0" y="180637"/>
              </a:lnTo>
              <a:lnTo>
                <a:pt x="0" y="36127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3BDCEB-CC57-4762-A330-97DB2C114251}">
      <dsp:nvSpPr>
        <dsp:cNvPr id="0" name=""/>
        <dsp:cNvSpPr/>
      </dsp:nvSpPr>
      <dsp:spPr>
        <a:xfrm>
          <a:off x="3254619" y="707"/>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طرق العرض</a:t>
          </a:r>
        </a:p>
      </dsp:txBody>
      <dsp:txXfrm>
        <a:off x="3254619" y="707"/>
        <a:ext cx="1720360" cy="860180"/>
      </dsp:txXfrm>
    </dsp:sp>
    <dsp:sp modelId="{EDE939FD-3C70-4E1C-9A43-3815E572A395}">
      <dsp:nvSpPr>
        <dsp:cNvPr id="0" name=""/>
        <dsp:cNvSpPr/>
      </dsp:nvSpPr>
      <dsp:spPr>
        <a:xfrm>
          <a:off x="1172984" y="1222163"/>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الرئيسية</a:t>
          </a:r>
        </a:p>
      </dsp:txBody>
      <dsp:txXfrm>
        <a:off x="1172984" y="1222163"/>
        <a:ext cx="1720360" cy="860180"/>
      </dsp:txXfrm>
    </dsp:sp>
    <dsp:sp modelId="{1B81BB43-CB36-4A76-9EE1-C647370B8A15}">
      <dsp:nvSpPr>
        <dsp:cNvPr id="0" name=""/>
        <dsp:cNvSpPr/>
      </dsp:nvSpPr>
      <dsp:spPr>
        <a:xfrm>
          <a:off x="132166"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النشرات الرئيسية</a:t>
          </a:r>
        </a:p>
      </dsp:txBody>
      <dsp:txXfrm>
        <a:off x="132166" y="2443619"/>
        <a:ext cx="1720360" cy="860180"/>
      </dsp:txXfrm>
    </dsp:sp>
    <dsp:sp modelId="{17E4872F-335A-4535-BF88-95FD442E915A}">
      <dsp:nvSpPr>
        <dsp:cNvPr id="0" name=""/>
        <dsp:cNvSpPr/>
      </dsp:nvSpPr>
      <dsp:spPr>
        <a:xfrm>
          <a:off x="2213802"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الشريحة الرئيسية</a:t>
          </a:r>
        </a:p>
      </dsp:txBody>
      <dsp:txXfrm>
        <a:off x="2213802" y="2443619"/>
        <a:ext cx="1720360" cy="860180"/>
      </dsp:txXfrm>
    </dsp:sp>
    <dsp:sp modelId="{B4A44D06-E65E-464A-87BB-4B6682E2F9FC}">
      <dsp:nvSpPr>
        <dsp:cNvPr id="0" name=""/>
        <dsp:cNvSpPr/>
      </dsp:nvSpPr>
      <dsp:spPr>
        <a:xfrm>
          <a:off x="132166" y="3665074"/>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الملاحظات الرئيسية</a:t>
          </a:r>
        </a:p>
      </dsp:txBody>
      <dsp:txXfrm>
        <a:off x="132166" y="3665074"/>
        <a:ext cx="1720360" cy="860180"/>
      </dsp:txXfrm>
    </dsp:sp>
    <dsp:sp modelId="{E9FA44D4-5D93-42A6-9D9C-65C61880B801}">
      <dsp:nvSpPr>
        <dsp:cNvPr id="0" name=""/>
        <dsp:cNvSpPr/>
      </dsp:nvSpPr>
      <dsp:spPr>
        <a:xfrm>
          <a:off x="2213802" y="3665074"/>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المخطط التفصيلي</a:t>
          </a:r>
        </a:p>
      </dsp:txBody>
      <dsp:txXfrm>
        <a:off x="2213802" y="3665074"/>
        <a:ext cx="1720360" cy="860180"/>
      </dsp:txXfrm>
    </dsp:sp>
    <dsp:sp modelId="{8C27157D-FB06-4B98-9F85-8342684B3344}">
      <dsp:nvSpPr>
        <dsp:cNvPr id="0" name=""/>
        <dsp:cNvSpPr/>
      </dsp:nvSpPr>
      <dsp:spPr>
        <a:xfrm>
          <a:off x="5336255" y="1222163"/>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العادية</a:t>
          </a:r>
        </a:p>
      </dsp:txBody>
      <dsp:txXfrm>
        <a:off x="5336255" y="1222163"/>
        <a:ext cx="1720360" cy="860180"/>
      </dsp:txXfrm>
    </dsp:sp>
    <dsp:sp modelId="{9D7E8DEF-24FC-4261-962B-AA01DBFB0DE0}">
      <dsp:nvSpPr>
        <dsp:cNvPr id="0" name=""/>
        <dsp:cNvSpPr/>
      </dsp:nvSpPr>
      <dsp:spPr>
        <a:xfrm>
          <a:off x="4295437"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فارز الشرائح</a:t>
          </a:r>
        </a:p>
      </dsp:txBody>
      <dsp:txXfrm>
        <a:off x="4295437" y="2443619"/>
        <a:ext cx="1720360" cy="860180"/>
      </dsp:txXfrm>
    </dsp:sp>
    <dsp:sp modelId="{0932C18D-46AB-4AD3-B963-C0DE4C4A7732}">
      <dsp:nvSpPr>
        <dsp:cNvPr id="0" name=""/>
        <dsp:cNvSpPr/>
      </dsp:nvSpPr>
      <dsp:spPr>
        <a:xfrm>
          <a:off x="6377073" y="2443619"/>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عادي</a:t>
          </a:r>
        </a:p>
      </dsp:txBody>
      <dsp:txXfrm>
        <a:off x="6377073" y="2443619"/>
        <a:ext cx="1720360" cy="860180"/>
      </dsp:txXfrm>
    </dsp:sp>
    <dsp:sp modelId="{072EA430-3D60-46E9-A23C-022A01970446}">
      <dsp:nvSpPr>
        <dsp:cNvPr id="0" name=""/>
        <dsp:cNvSpPr/>
      </dsp:nvSpPr>
      <dsp:spPr>
        <a:xfrm>
          <a:off x="4295437" y="3665074"/>
          <a:ext cx="1720360" cy="86018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rtl="1">
            <a:lnSpc>
              <a:spcPct val="90000"/>
            </a:lnSpc>
            <a:spcBef>
              <a:spcPct val="0"/>
            </a:spcBef>
            <a:spcAft>
              <a:spcPct val="35000"/>
            </a:spcAft>
            <a:buNone/>
          </a:pPr>
          <a:r>
            <a:rPr lang="ar-JO" sz="3100" kern="1200" dirty="0"/>
            <a:t>الملاحظات</a:t>
          </a:r>
        </a:p>
      </dsp:txBody>
      <dsp:txXfrm>
        <a:off x="4295437" y="3665074"/>
        <a:ext cx="1720360" cy="86018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a:t>انقر لتحرير نمط العنوان الرئيسي</a:t>
            </a:r>
            <a:endParaRPr lang="ar-JO"/>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الثانوي الرئيسي</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352186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محتوى 2"/>
          <p:cNvSpPr>
            <a:spLocks noGrp="1"/>
          </p:cNvSpPr>
          <p:nvPr>
            <p:ph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pic>
        <p:nvPicPr>
          <p:cNvPr id="1026" name="Picture 2" descr="C:\Program Files (x86)\Microsoft Office\MEDIA\CAGCAT10\j0301252.wm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165380"/>
            <a:ext cx="662359" cy="566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575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عنصر نائب للتاريخ 3"/>
          <p:cNvSpPr>
            <a:spLocks noGrp="1"/>
          </p:cNvSpPr>
          <p:nvPr>
            <p:ph type="dt" sz="half" idx="10"/>
          </p:nvPr>
        </p:nvSpPr>
        <p:spPr/>
        <p:txBody>
          <a:body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11"/>
          </p:nvPr>
        </p:nvSpPr>
        <p:spPr/>
        <p:txBody>
          <a:bodyPr/>
          <a:lstStyle/>
          <a:p>
            <a:endParaRPr lang="ar-JO"/>
          </a:p>
        </p:txBody>
      </p:sp>
      <p:sp>
        <p:nvSpPr>
          <p:cNvPr id="6" name="عنصر نائب لرقم الشريحة 5"/>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1149014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5" name="عنصر نائب للتاريخ 4"/>
          <p:cNvSpPr>
            <a:spLocks noGrp="1"/>
          </p:cNvSpPr>
          <p:nvPr>
            <p:ph type="dt" sz="half" idx="10"/>
          </p:nvPr>
        </p:nvSpPr>
        <p:spPr/>
        <p:txBody>
          <a:bodyPr/>
          <a:lstStyle/>
          <a:p>
            <a:fld id="{EA7F8603-1797-4980-A50D-983473AD48BE}" type="datetimeFigureOut">
              <a:rPr lang="ar-JO" smtClean="0"/>
              <a:t>11/10/1440</a:t>
            </a:fld>
            <a:endParaRPr lang="ar-JO"/>
          </a:p>
        </p:txBody>
      </p:sp>
      <p:sp>
        <p:nvSpPr>
          <p:cNvPr id="6" name="عنصر نائب للتذييل 5"/>
          <p:cNvSpPr>
            <a:spLocks noGrp="1"/>
          </p:cNvSpPr>
          <p:nvPr>
            <p:ph type="ftr" sz="quarter" idx="11"/>
          </p:nvPr>
        </p:nvSpPr>
        <p:spPr/>
        <p:txBody>
          <a:bodyPr/>
          <a:lstStyle/>
          <a:p>
            <a:endParaRPr lang="ar-JO"/>
          </a:p>
        </p:txBody>
      </p:sp>
      <p:sp>
        <p:nvSpPr>
          <p:cNvPr id="7" name="عنصر نائب لرقم الشريحة 6"/>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3941774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7" name="عنصر نائب للتاريخ 6"/>
          <p:cNvSpPr>
            <a:spLocks noGrp="1"/>
          </p:cNvSpPr>
          <p:nvPr>
            <p:ph type="dt" sz="half" idx="10"/>
          </p:nvPr>
        </p:nvSpPr>
        <p:spPr/>
        <p:txBody>
          <a:bodyPr/>
          <a:lstStyle/>
          <a:p>
            <a:fld id="{EA7F8603-1797-4980-A50D-983473AD48BE}" type="datetimeFigureOut">
              <a:rPr lang="ar-JO" smtClean="0"/>
              <a:t>11/10/1440</a:t>
            </a:fld>
            <a:endParaRPr lang="ar-JO"/>
          </a:p>
        </p:txBody>
      </p:sp>
      <p:sp>
        <p:nvSpPr>
          <p:cNvPr id="8" name="عنصر نائب للتذييل 7"/>
          <p:cNvSpPr>
            <a:spLocks noGrp="1"/>
          </p:cNvSpPr>
          <p:nvPr>
            <p:ph type="ftr" sz="quarter" idx="11"/>
          </p:nvPr>
        </p:nvSpPr>
        <p:spPr/>
        <p:txBody>
          <a:bodyPr/>
          <a:lstStyle/>
          <a:p>
            <a:endParaRPr lang="ar-JO"/>
          </a:p>
        </p:txBody>
      </p:sp>
      <p:sp>
        <p:nvSpPr>
          <p:cNvPr id="9" name="عنصر نائب لرقم الشريحة 8"/>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934457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endParaRPr lang="ar-JO"/>
          </a:p>
        </p:txBody>
      </p:sp>
      <p:sp>
        <p:nvSpPr>
          <p:cNvPr id="3" name="عنصر نائب للتاريخ 2"/>
          <p:cNvSpPr>
            <a:spLocks noGrp="1"/>
          </p:cNvSpPr>
          <p:nvPr>
            <p:ph type="dt" sz="half" idx="10"/>
          </p:nvPr>
        </p:nvSpPr>
        <p:spPr/>
        <p:txBody>
          <a:bodyPr/>
          <a:lstStyle/>
          <a:p>
            <a:fld id="{EA7F8603-1797-4980-A50D-983473AD48BE}" type="datetimeFigureOut">
              <a:rPr lang="ar-JO" smtClean="0"/>
              <a:t>11/10/1440</a:t>
            </a:fld>
            <a:endParaRPr lang="ar-JO"/>
          </a:p>
        </p:txBody>
      </p:sp>
      <p:sp>
        <p:nvSpPr>
          <p:cNvPr id="4" name="عنصر نائب للتذييل 3"/>
          <p:cNvSpPr>
            <a:spLocks noGrp="1"/>
          </p:cNvSpPr>
          <p:nvPr>
            <p:ph type="ftr" sz="quarter" idx="11"/>
          </p:nvPr>
        </p:nvSpPr>
        <p:spPr/>
        <p:txBody>
          <a:bodyPr/>
          <a:lstStyle/>
          <a:p>
            <a:endParaRPr lang="ar-JO"/>
          </a:p>
        </p:txBody>
      </p:sp>
      <p:sp>
        <p:nvSpPr>
          <p:cNvPr id="5" name="عنصر نائب لرقم الشريحة 4"/>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2311688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A7F8603-1797-4980-A50D-983473AD48BE}" type="datetimeFigureOut">
              <a:rPr lang="ar-JO" smtClean="0"/>
              <a:t>11/10/1440</a:t>
            </a:fld>
            <a:endParaRPr lang="ar-JO"/>
          </a:p>
        </p:txBody>
      </p:sp>
      <p:sp>
        <p:nvSpPr>
          <p:cNvPr id="3" name="عنصر نائب للتذييل 2"/>
          <p:cNvSpPr>
            <a:spLocks noGrp="1"/>
          </p:cNvSpPr>
          <p:nvPr>
            <p:ph type="ftr" sz="quarter" idx="11"/>
          </p:nvPr>
        </p:nvSpPr>
        <p:spPr/>
        <p:txBody>
          <a:bodyPr/>
          <a:lstStyle/>
          <a:p>
            <a:endParaRPr lang="ar-JO"/>
          </a:p>
        </p:txBody>
      </p:sp>
      <p:sp>
        <p:nvSpPr>
          <p:cNvPr id="4" name="عنصر نائب لرقم الشريحة 3"/>
          <p:cNvSpPr>
            <a:spLocks noGrp="1"/>
          </p:cNvSpPr>
          <p:nvPr>
            <p:ph type="sldNum" sz="quarter" idx="12"/>
          </p:nvPr>
        </p:nvSpPr>
        <p:spPr/>
        <p:txBody>
          <a:bodyPr/>
          <a:lstStyle/>
          <a:p>
            <a:fld id="{484A23EC-2709-4265-AD0F-6D661DF4B10D}" type="slidenum">
              <a:rPr lang="ar-JO" smtClean="0"/>
              <a:t>‹#›</a:t>
            </a:fld>
            <a:endParaRPr lang="ar-JO"/>
          </a:p>
        </p:txBody>
      </p:sp>
    </p:spTree>
    <p:extLst>
      <p:ext uri="{BB962C8B-B14F-4D97-AF65-F5344CB8AC3E}">
        <p14:creationId xmlns:p14="http://schemas.microsoft.com/office/powerpoint/2010/main" val="1542306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a:t>انقر لتحرير نمط العنوان الرئيسي</a:t>
            </a:r>
            <a:endParaRPr lang="ar-JO"/>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JO"/>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7F8603-1797-4980-A50D-983473AD48BE}" type="datetimeFigureOut">
              <a:rPr lang="ar-JO" smtClean="0"/>
              <a:t>11/10/1440</a:t>
            </a:fld>
            <a:endParaRPr lang="ar-JO"/>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JO"/>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84A23EC-2709-4265-AD0F-6D661DF4B10D}" type="slidenum">
              <a:rPr lang="ar-JO" smtClean="0"/>
              <a:t>‹#›</a:t>
            </a:fld>
            <a:endParaRPr lang="ar-JO"/>
          </a:p>
        </p:txBody>
      </p:sp>
    </p:spTree>
    <p:extLst>
      <p:ext uri="{BB962C8B-B14F-4D97-AF65-F5344CB8AC3E}">
        <p14:creationId xmlns:p14="http://schemas.microsoft.com/office/powerpoint/2010/main" val="99989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just"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just"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just"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chart" Target="../charts/chart2.xml"/><Relationship Id="rId1" Type="http://schemas.openxmlformats.org/officeDocument/2006/relationships/slideLayout" Target="../slideLayouts/slideLayout6.xml"/><Relationship Id="rId4" Type="http://schemas.openxmlformats.org/officeDocument/2006/relationships/image" Target="../media/image4.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marR="0" rtl="1"/>
            <a:r>
              <a:rPr lang="ar-SA" b="1" i="0" u="none" strike="noStrike" baseline="0" dirty="0">
                <a:solidFill>
                  <a:srgbClr val="365F91"/>
                </a:solidFill>
                <a:latin typeface="Times New Roman"/>
                <a:cs typeface="Times New Roman"/>
              </a:rPr>
              <a:t>طرق العرض الرئيسية</a:t>
            </a:r>
          </a:p>
        </p:txBody>
      </p:sp>
      <p:sp>
        <p:nvSpPr>
          <p:cNvPr id="5" name="عنوان فرعي 4"/>
          <p:cNvSpPr>
            <a:spLocks noGrp="1"/>
          </p:cNvSpPr>
          <p:nvPr>
            <p:ph type="subTitle" idx="1"/>
          </p:nvPr>
        </p:nvSpPr>
        <p:spPr/>
        <p:txBody>
          <a:bodyPr/>
          <a:lstStyle/>
          <a:p>
            <a:endParaRPr lang="ar-JO" dirty="0"/>
          </a:p>
        </p:txBody>
      </p:sp>
      <p:pic>
        <p:nvPicPr>
          <p:cNvPr id="1026" name="Picture 2" descr="C:\Program Files (x86)\Microsoft Office\MEDIA\CAGCAT10\j019581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19097"/>
            <a:ext cx="1773022" cy="1824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758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dirty="0"/>
              <a:t>نسبة استخدام الجداول في البرامج</a:t>
            </a:r>
          </a:p>
        </p:txBody>
      </p:sp>
      <p:graphicFrame>
        <p:nvGraphicFramePr>
          <p:cNvPr id="4" name="Content Placeholder 3"/>
          <p:cNvGraphicFramePr>
            <a:graphicFrameLocks noGrp="1"/>
          </p:cNvGraphicFramePr>
          <p:nvPr>
            <p:ph sz="half" idx="1"/>
            <p:extLst>
              <p:ext uri="{D42A27DB-BD31-4B8C-83A1-F6EECF244321}">
                <p14:modId xmlns:p14="http://schemas.microsoft.com/office/powerpoint/2010/main" val="1131283163"/>
              </p:ext>
            </p:extLst>
          </p:nvPr>
        </p:nvGraphicFramePr>
        <p:xfrm>
          <a:off x="611450" y="1556740"/>
          <a:ext cx="8209140" cy="1854200"/>
        </p:xfrm>
        <a:graphic>
          <a:graphicData uri="http://schemas.openxmlformats.org/drawingml/2006/table">
            <a:tbl>
              <a:tblPr rtl="1" firstRow="1" bandRow="1">
                <a:tableStyleId>{5C22544A-7EE6-4342-B048-85BDC9FD1C3A}</a:tableStyleId>
              </a:tblPr>
              <a:tblGrid>
                <a:gridCol w="4104570">
                  <a:extLst>
                    <a:ext uri="{9D8B030D-6E8A-4147-A177-3AD203B41FA5}">
                      <a16:colId xmlns:a16="http://schemas.microsoft.com/office/drawing/2014/main" val="20000"/>
                    </a:ext>
                  </a:extLst>
                </a:gridCol>
                <a:gridCol w="4104570">
                  <a:extLst>
                    <a:ext uri="{9D8B030D-6E8A-4147-A177-3AD203B41FA5}">
                      <a16:colId xmlns:a16="http://schemas.microsoft.com/office/drawing/2014/main" val="20001"/>
                    </a:ext>
                  </a:extLst>
                </a:gridCol>
              </a:tblGrid>
              <a:tr h="370840">
                <a:tc>
                  <a:txBody>
                    <a:bodyPr/>
                    <a:lstStyle/>
                    <a:p>
                      <a:pPr rtl="1"/>
                      <a:r>
                        <a:rPr lang="ar-JO" dirty="0"/>
                        <a:t>البرنامج</a:t>
                      </a:r>
                    </a:p>
                  </a:txBody>
                  <a:tcPr marL="44873" marR="44873"/>
                </a:tc>
                <a:tc>
                  <a:txBody>
                    <a:bodyPr/>
                    <a:lstStyle/>
                    <a:p>
                      <a:pPr rtl="1"/>
                      <a:r>
                        <a:rPr lang="ar-JO" dirty="0"/>
                        <a:t>نسبة الاستخدام</a:t>
                      </a:r>
                    </a:p>
                  </a:txBody>
                  <a:tcPr marL="44873" marR="44873"/>
                </a:tc>
                <a:extLst>
                  <a:ext uri="{0D108BD9-81ED-4DB2-BD59-A6C34878D82A}">
                    <a16:rowId xmlns:a16="http://schemas.microsoft.com/office/drawing/2014/main" val="10000"/>
                  </a:ext>
                </a:extLst>
              </a:tr>
              <a:tr h="370840">
                <a:tc>
                  <a:txBody>
                    <a:bodyPr/>
                    <a:lstStyle/>
                    <a:p>
                      <a:pPr rtl="1"/>
                      <a:r>
                        <a:rPr lang="en-US" dirty="0"/>
                        <a:t>Word 2010</a:t>
                      </a:r>
                      <a:endParaRPr lang="ar-JO" dirty="0"/>
                    </a:p>
                  </a:txBody>
                  <a:tcPr marL="44873" marR="44873"/>
                </a:tc>
                <a:tc>
                  <a:txBody>
                    <a:bodyPr/>
                    <a:lstStyle/>
                    <a:p>
                      <a:pPr rtl="1"/>
                      <a:r>
                        <a:rPr lang="en-US" dirty="0"/>
                        <a:t>50</a:t>
                      </a:r>
                      <a:endParaRPr lang="ar-JO" dirty="0"/>
                    </a:p>
                  </a:txBody>
                  <a:tcPr marL="44873" marR="44873"/>
                </a:tc>
                <a:extLst>
                  <a:ext uri="{0D108BD9-81ED-4DB2-BD59-A6C34878D82A}">
                    <a16:rowId xmlns:a16="http://schemas.microsoft.com/office/drawing/2014/main" val="10001"/>
                  </a:ext>
                </a:extLst>
              </a:tr>
              <a:tr h="370840">
                <a:tc>
                  <a:txBody>
                    <a:bodyPr/>
                    <a:lstStyle/>
                    <a:p>
                      <a:pPr rtl="1"/>
                      <a:r>
                        <a:rPr lang="en-US" dirty="0"/>
                        <a:t>Excel 2010</a:t>
                      </a:r>
                      <a:endParaRPr lang="ar-JO" dirty="0"/>
                    </a:p>
                  </a:txBody>
                  <a:tcPr marL="44873" marR="44873"/>
                </a:tc>
                <a:tc>
                  <a:txBody>
                    <a:bodyPr/>
                    <a:lstStyle/>
                    <a:p>
                      <a:pPr rtl="1"/>
                      <a:r>
                        <a:rPr lang="en-US" dirty="0"/>
                        <a:t>12</a:t>
                      </a:r>
                      <a:endParaRPr lang="ar-JO" dirty="0"/>
                    </a:p>
                  </a:txBody>
                  <a:tcPr marL="44873" marR="44873"/>
                </a:tc>
                <a:extLst>
                  <a:ext uri="{0D108BD9-81ED-4DB2-BD59-A6C34878D82A}">
                    <a16:rowId xmlns:a16="http://schemas.microsoft.com/office/drawing/2014/main" val="10002"/>
                  </a:ext>
                </a:extLst>
              </a:tr>
              <a:tr h="370840">
                <a:tc>
                  <a:txBody>
                    <a:bodyPr/>
                    <a:lstStyle/>
                    <a:p>
                      <a:pPr rtl="1"/>
                      <a:r>
                        <a:rPr lang="en-US" dirty="0"/>
                        <a:t>PowerPoint 2010</a:t>
                      </a:r>
                      <a:endParaRPr lang="ar-JO" dirty="0"/>
                    </a:p>
                  </a:txBody>
                  <a:tcPr marL="44873" marR="44873"/>
                </a:tc>
                <a:tc>
                  <a:txBody>
                    <a:bodyPr/>
                    <a:lstStyle/>
                    <a:p>
                      <a:pPr rtl="1"/>
                      <a:r>
                        <a:rPr lang="en-US" dirty="0"/>
                        <a:t>38</a:t>
                      </a:r>
                      <a:endParaRPr lang="ar-JO" dirty="0"/>
                    </a:p>
                  </a:txBody>
                  <a:tcPr marL="44873" marR="44873"/>
                </a:tc>
                <a:extLst>
                  <a:ext uri="{0D108BD9-81ED-4DB2-BD59-A6C34878D82A}">
                    <a16:rowId xmlns:a16="http://schemas.microsoft.com/office/drawing/2014/main" val="10003"/>
                  </a:ext>
                </a:extLst>
              </a:tr>
              <a:tr h="370840">
                <a:tc>
                  <a:txBody>
                    <a:bodyPr/>
                    <a:lstStyle/>
                    <a:p>
                      <a:pPr rtl="1"/>
                      <a:endParaRPr lang="ar-JO" dirty="0"/>
                    </a:p>
                  </a:txBody>
                  <a:tcPr marL="44873" marR="44873"/>
                </a:tc>
                <a:tc>
                  <a:txBody>
                    <a:bodyPr/>
                    <a:lstStyle/>
                    <a:p>
                      <a:pPr rtl="1"/>
                      <a:endParaRPr lang="ar-JO" dirty="0"/>
                    </a:p>
                  </a:txBody>
                  <a:tcPr marL="44873" marR="44873"/>
                </a:tc>
                <a:extLst>
                  <a:ext uri="{0D108BD9-81ED-4DB2-BD59-A6C34878D82A}">
                    <a16:rowId xmlns:a16="http://schemas.microsoft.com/office/drawing/2014/main" val="10004"/>
                  </a:ext>
                </a:extLst>
              </a:tr>
            </a:tbl>
          </a:graphicData>
        </a:graphic>
      </p:graphicFrame>
      <p:sp>
        <p:nvSpPr>
          <p:cNvPr id="3" name="Content Placeholder 2"/>
          <p:cNvSpPr>
            <a:spLocks noGrp="1"/>
          </p:cNvSpPr>
          <p:nvPr>
            <p:ph sz="half" idx="2"/>
          </p:nvPr>
        </p:nvSpPr>
        <p:spPr>
          <a:xfrm>
            <a:off x="1763610" y="3573020"/>
            <a:ext cx="5976830" cy="2664370"/>
          </a:xfrm>
        </p:spPr>
        <p:txBody>
          <a:bodyPr/>
          <a:lstStyle/>
          <a:p>
            <a:endParaRPr lang="ar-JO" dirty="0"/>
          </a:p>
        </p:txBody>
      </p:sp>
    </p:spTree>
    <p:extLst>
      <p:ext uri="{BB962C8B-B14F-4D97-AF65-F5344CB8AC3E}">
        <p14:creationId xmlns:p14="http://schemas.microsoft.com/office/powerpoint/2010/main" val="1560546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dirty="0"/>
              <a:t>نسبة استخدام الجداول في البرامج</a:t>
            </a:r>
          </a:p>
        </p:txBody>
      </p:sp>
      <p:graphicFrame>
        <p:nvGraphicFramePr>
          <p:cNvPr id="4" name="Content Placeholder 3"/>
          <p:cNvGraphicFramePr>
            <a:graphicFrameLocks noGrp="1"/>
          </p:cNvGraphicFramePr>
          <p:nvPr>
            <p:ph sz="half" idx="1"/>
            <p:extLst>
              <p:ext uri="{D42A27DB-BD31-4B8C-83A1-F6EECF244321}">
                <p14:modId xmlns:p14="http://schemas.microsoft.com/office/powerpoint/2010/main" val="2584662481"/>
              </p:ext>
            </p:extLst>
          </p:nvPr>
        </p:nvGraphicFramePr>
        <p:xfrm>
          <a:off x="611450" y="1556740"/>
          <a:ext cx="8209140" cy="1854200"/>
        </p:xfrm>
        <a:graphic>
          <a:graphicData uri="http://schemas.openxmlformats.org/drawingml/2006/table">
            <a:tbl>
              <a:tblPr rtl="1" firstRow="1" bandRow="1">
                <a:tableStyleId>{5C22544A-7EE6-4342-B048-85BDC9FD1C3A}</a:tableStyleId>
              </a:tblPr>
              <a:tblGrid>
                <a:gridCol w="4104570">
                  <a:extLst>
                    <a:ext uri="{9D8B030D-6E8A-4147-A177-3AD203B41FA5}">
                      <a16:colId xmlns:a16="http://schemas.microsoft.com/office/drawing/2014/main" val="20000"/>
                    </a:ext>
                  </a:extLst>
                </a:gridCol>
                <a:gridCol w="4104570">
                  <a:extLst>
                    <a:ext uri="{9D8B030D-6E8A-4147-A177-3AD203B41FA5}">
                      <a16:colId xmlns:a16="http://schemas.microsoft.com/office/drawing/2014/main" val="20001"/>
                    </a:ext>
                  </a:extLst>
                </a:gridCol>
              </a:tblGrid>
              <a:tr h="370840">
                <a:tc>
                  <a:txBody>
                    <a:bodyPr/>
                    <a:lstStyle/>
                    <a:p>
                      <a:pPr rtl="1"/>
                      <a:r>
                        <a:rPr lang="ar-JO" dirty="0"/>
                        <a:t>البرنامج</a:t>
                      </a:r>
                    </a:p>
                  </a:txBody>
                  <a:tcPr marL="44873" marR="44873"/>
                </a:tc>
                <a:tc>
                  <a:txBody>
                    <a:bodyPr/>
                    <a:lstStyle/>
                    <a:p>
                      <a:pPr rtl="1"/>
                      <a:r>
                        <a:rPr lang="ar-JO" dirty="0"/>
                        <a:t>نسبة الاستخدام</a:t>
                      </a:r>
                    </a:p>
                  </a:txBody>
                  <a:tcPr marL="44873" marR="44873"/>
                </a:tc>
                <a:extLst>
                  <a:ext uri="{0D108BD9-81ED-4DB2-BD59-A6C34878D82A}">
                    <a16:rowId xmlns:a16="http://schemas.microsoft.com/office/drawing/2014/main" val="10000"/>
                  </a:ext>
                </a:extLst>
              </a:tr>
              <a:tr h="370840">
                <a:tc>
                  <a:txBody>
                    <a:bodyPr/>
                    <a:lstStyle/>
                    <a:p>
                      <a:pPr rtl="1"/>
                      <a:r>
                        <a:rPr lang="en-US" dirty="0"/>
                        <a:t>Word 2010</a:t>
                      </a:r>
                      <a:endParaRPr lang="ar-JO" dirty="0"/>
                    </a:p>
                  </a:txBody>
                  <a:tcPr marL="44873" marR="44873"/>
                </a:tc>
                <a:tc>
                  <a:txBody>
                    <a:bodyPr/>
                    <a:lstStyle/>
                    <a:p>
                      <a:pPr rtl="1"/>
                      <a:r>
                        <a:rPr lang="en-US" dirty="0"/>
                        <a:t>50</a:t>
                      </a:r>
                      <a:endParaRPr lang="ar-JO" dirty="0"/>
                    </a:p>
                  </a:txBody>
                  <a:tcPr marL="44873" marR="44873"/>
                </a:tc>
                <a:extLst>
                  <a:ext uri="{0D108BD9-81ED-4DB2-BD59-A6C34878D82A}">
                    <a16:rowId xmlns:a16="http://schemas.microsoft.com/office/drawing/2014/main" val="10001"/>
                  </a:ext>
                </a:extLst>
              </a:tr>
              <a:tr h="370840">
                <a:tc>
                  <a:txBody>
                    <a:bodyPr/>
                    <a:lstStyle/>
                    <a:p>
                      <a:pPr rtl="1"/>
                      <a:r>
                        <a:rPr lang="en-US" dirty="0"/>
                        <a:t>Excel 2010</a:t>
                      </a:r>
                      <a:endParaRPr lang="ar-JO" dirty="0"/>
                    </a:p>
                  </a:txBody>
                  <a:tcPr marL="44873" marR="44873"/>
                </a:tc>
                <a:tc>
                  <a:txBody>
                    <a:bodyPr/>
                    <a:lstStyle/>
                    <a:p>
                      <a:pPr rtl="1"/>
                      <a:r>
                        <a:rPr lang="en-US" dirty="0"/>
                        <a:t>12</a:t>
                      </a:r>
                      <a:endParaRPr lang="ar-JO" dirty="0"/>
                    </a:p>
                  </a:txBody>
                  <a:tcPr marL="44873" marR="44873"/>
                </a:tc>
                <a:extLst>
                  <a:ext uri="{0D108BD9-81ED-4DB2-BD59-A6C34878D82A}">
                    <a16:rowId xmlns:a16="http://schemas.microsoft.com/office/drawing/2014/main" val="10002"/>
                  </a:ext>
                </a:extLst>
              </a:tr>
              <a:tr h="370840">
                <a:tc>
                  <a:txBody>
                    <a:bodyPr/>
                    <a:lstStyle/>
                    <a:p>
                      <a:pPr rtl="1"/>
                      <a:r>
                        <a:rPr lang="en-US" dirty="0"/>
                        <a:t>PowerPoint 2010</a:t>
                      </a:r>
                      <a:endParaRPr lang="ar-JO" dirty="0"/>
                    </a:p>
                  </a:txBody>
                  <a:tcPr marL="44873" marR="44873"/>
                </a:tc>
                <a:tc>
                  <a:txBody>
                    <a:bodyPr/>
                    <a:lstStyle/>
                    <a:p>
                      <a:pPr rtl="1"/>
                      <a:r>
                        <a:rPr lang="en-US" dirty="0"/>
                        <a:t>38</a:t>
                      </a:r>
                      <a:endParaRPr lang="ar-JO" dirty="0"/>
                    </a:p>
                  </a:txBody>
                  <a:tcPr marL="44873" marR="44873"/>
                </a:tc>
                <a:extLst>
                  <a:ext uri="{0D108BD9-81ED-4DB2-BD59-A6C34878D82A}">
                    <a16:rowId xmlns:a16="http://schemas.microsoft.com/office/drawing/2014/main" val="10003"/>
                  </a:ext>
                </a:extLst>
              </a:tr>
              <a:tr h="370840">
                <a:tc>
                  <a:txBody>
                    <a:bodyPr/>
                    <a:lstStyle/>
                    <a:p>
                      <a:pPr rtl="1"/>
                      <a:endParaRPr lang="ar-JO" dirty="0"/>
                    </a:p>
                  </a:txBody>
                  <a:tcPr marL="44873" marR="44873"/>
                </a:tc>
                <a:tc>
                  <a:txBody>
                    <a:bodyPr/>
                    <a:lstStyle/>
                    <a:p>
                      <a:pPr rtl="1"/>
                      <a:endParaRPr lang="ar-JO" dirty="0"/>
                    </a:p>
                  </a:txBody>
                  <a:tcPr marL="44873" marR="44873"/>
                </a:tc>
                <a:extLst>
                  <a:ext uri="{0D108BD9-81ED-4DB2-BD59-A6C34878D82A}">
                    <a16:rowId xmlns:a16="http://schemas.microsoft.com/office/drawing/2014/main" val="10004"/>
                  </a:ext>
                </a:extLst>
              </a:tr>
            </a:tbl>
          </a:graphicData>
        </a:graphic>
      </p:graphicFrame>
      <p:graphicFrame>
        <p:nvGraphicFramePr>
          <p:cNvPr id="5" name="Content Placeholder 4"/>
          <p:cNvGraphicFramePr>
            <a:graphicFrameLocks noGrp="1"/>
          </p:cNvGraphicFramePr>
          <p:nvPr>
            <p:ph sz="half" idx="2"/>
            <p:extLst>
              <p:ext uri="{D42A27DB-BD31-4B8C-83A1-F6EECF244321}">
                <p14:modId xmlns:p14="http://schemas.microsoft.com/office/powerpoint/2010/main" val="347429849"/>
              </p:ext>
            </p:extLst>
          </p:nvPr>
        </p:nvGraphicFramePr>
        <p:xfrm>
          <a:off x="1475570" y="3573020"/>
          <a:ext cx="6408580" cy="26638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44364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JO" dirty="0"/>
              <a:t>طرق العرض</a:t>
            </a:r>
          </a:p>
        </p:txBody>
      </p:sp>
      <p:sp>
        <p:nvSpPr>
          <p:cNvPr id="9" name="Content Placeholder 8"/>
          <p:cNvSpPr>
            <a:spLocks noGrp="1"/>
          </p:cNvSpPr>
          <p:nvPr>
            <p:ph idx="1"/>
          </p:nvPr>
        </p:nvSpPr>
        <p:spPr/>
        <p:txBody>
          <a:bodyPr/>
          <a:lstStyle/>
          <a:p>
            <a:endParaRPr lang="ar-JO"/>
          </a:p>
        </p:txBody>
      </p:sp>
    </p:spTree>
    <p:extLst>
      <p:ext uri="{BB962C8B-B14F-4D97-AF65-F5344CB8AC3E}">
        <p14:creationId xmlns:p14="http://schemas.microsoft.com/office/powerpoint/2010/main" val="1112952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JO" dirty="0"/>
              <a:t>طرق العرض</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8741713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605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dirty="0"/>
              <a:t>كائنات في </a:t>
            </a:r>
            <a:r>
              <a:rPr lang="en-US" dirty="0"/>
              <a:t>PowerPoint 2010</a:t>
            </a:r>
            <a:endParaRPr lang="ar-JO" dirty="0"/>
          </a:p>
        </p:txBody>
      </p:sp>
      <p:sp>
        <p:nvSpPr>
          <p:cNvPr id="4" name="Moon 3"/>
          <p:cNvSpPr/>
          <p:nvPr/>
        </p:nvSpPr>
        <p:spPr>
          <a:xfrm>
            <a:off x="7524410" y="1844780"/>
            <a:ext cx="720100" cy="1368190"/>
          </a:xfrm>
          <a:prstGeom prst="mo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5" name="Smiley Face 4"/>
          <p:cNvSpPr/>
          <p:nvPr/>
        </p:nvSpPr>
        <p:spPr>
          <a:xfrm>
            <a:off x="4788030" y="1844780"/>
            <a:ext cx="1512210" cy="1368190"/>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6" name="Heart 5"/>
          <p:cNvSpPr/>
          <p:nvPr/>
        </p:nvSpPr>
        <p:spPr>
          <a:xfrm>
            <a:off x="2411700" y="1844780"/>
            <a:ext cx="1224170" cy="136819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graphicFrame>
        <p:nvGraphicFramePr>
          <p:cNvPr id="7" name="Content Placeholder 4"/>
          <p:cNvGraphicFramePr>
            <a:graphicFrameLocks/>
          </p:cNvGraphicFramePr>
          <p:nvPr>
            <p:extLst>
              <p:ext uri="{D42A27DB-BD31-4B8C-83A1-F6EECF244321}">
                <p14:modId xmlns:p14="http://schemas.microsoft.com/office/powerpoint/2010/main" val="3506112102"/>
              </p:ext>
            </p:extLst>
          </p:nvPr>
        </p:nvGraphicFramePr>
        <p:xfrm>
          <a:off x="4283960" y="4005080"/>
          <a:ext cx="4331210" cy="2303775"/>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descr="C:\Program Files (x86)\Microsoft Office\MEDIA\CAGCAT10\j028575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11671" y="4581160"/>
            <a:ext cx="1824228" cy="112105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Program Files (x86)\Microsoft Office\MEDIA\CAGCAT10\j0205466.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209" y="1873355"/>
            <a:ext cx="1818742" cy="1809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150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JO" dirty="0"/>
              <a:t>أشكال رسومية في </a:t>
            </a:r>
            <a:r>
              <a:rPr lang="en-US" dirty="0"/>
              <a:t>PowerPoint 2010</a:t>
            </a:r>
            <a:endParaRPr lang="ar-JO" dirty="0"/>
          </a:p>
        </p:txBody>
      </p:sp>
      <p:cxnSp>
        <p:nvCxnSpPr>
          <p:cNvPr id="4" name="Straight Arrow Connector 3"/>
          <p:cNvCxnSpPr/>
          <p:nvPr/>
        </p:nvCxnSpPr>
        <p:spPr>
          <a:xfrm flipH="1">
            <a:off x="6660290" y="2060810"/>
            <a:ext cx="21603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876320" y="2780910"/>
            <a:ext cx="1728240" cy="648090"/>
            <a:chOff x="6876320" y="2780910"/>
            <a:chExt cx="1728240" cy="648090"/>
          </a:xfrm>
        </p:grpSpPr>
        <p:sp>
          <p:nvSpPr>
            <p:cNvPr id="6" name="5-Point Star 5"/>
            <p:cNvSpPr/>
            <p:nvPr/>
          </p:nvSpPr>
          <p:spPr>
            <a:xfrm>
              <a:off x="7956470" y="2780910"/>
              <a:ext cx="648090" cy="64809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7" name="5-Point Star 6"/>
            <p:cNvSpPr/>
            <p:nvPr/>
          </p:nvSpPr>
          <p:spPr>
            <a:xfrm>
              <a:off x="7452400" y="2780910"/>
              <a:ext cx="648090" cy="64809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8" name="5-Point Star 7"/>
            <p:cNvSpPr/>
            <p:nvPr/>
          </p:nvSpPr>
          <p:spPr>
            <a:xfrm>
              <a:off x="6876320" y="2780910"/>
              <a:ext cx="648090" cy="64809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grpSp>
      <p:sp>
        <p:nvSpPr>
          <p:cNvPr id="10" name="Cloud 9"/>
          <p:cNvSpPr/>
          <p:nvPr/>
        </p:nvSpPr>
        <p:spPr>
          <a:xfrm>
            <a:off x="2483710" y="2060810"/>
            <a:ext cx="1872260" cy="1368190"/>
          </a:xfrm>
          <a:prstGeom prst="cloud">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1" name="Pentagon 10"/>
          <p:cNvSpPr/>
          <p:nvPr/>
        </p:nvSpPr>
        <p:spPr>
          <a:xfrm>
            <a:off x="1331550" y="4581160"/>
            <a:ext cx="1656230" cy="1008140"/>
          </a:xfrm>
          <a:prstGeom prst="homePlat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2" name="Chevron 11"/>
          <p:cNvSpPr/>
          <p:nvPr/>
        </p:nvSpPr>
        <p:spPr>
          <a:xfrm>
            <a:off x="2771750" y="4581160"/>
            <a:ext cx="1584220" cy="100814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solidFill>
                <a:schemeClr val="tx1"/>
              </a:solidFill>
            </a:endParaRPr>
          </a:p>
        </p:txBody>
      </p:sp>
      <p:sp>
        <p:nvSpPr>
          <p:cNvPr id="13" name="Chevron 12"/>
          <p:cNvSpPr/>
          <p:nvPr/>
        </p:nvSpPr>
        <p:spPr>
          <a:xfrm>
            <a:off x="3131800" y="4581160"/>
            <a:ext cx="1584220" cy="1008140"/>
          </a:xfrm>
          <a:prstGeom prst="chevr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solidFill>
                <a:schemeClr val="tx1"/>
              </a:solidFill>
            </a:endParaRPr>
          </a:p>
        </p:txBody>
      </p:sp>
      <p:sp>
        <p:nvSpPr>
          <p:cNvPr id="14" name="Oval 13"/>
          <p:cNvSpPr/>
          <p:nvPr/>
        </p:nvSpPr>
        <p:spPr>
          <a:xfrm>
            <a:off x="7038342" y="4400650"/>
            <a:ext cx="1404195" cy="14041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5" name="Oval 14"/>
          <p:cNvSpPr/>
          <p:nvPr/>
        </p:nvSpPr>
        <p:spPr>
          <a:xfrm>
            <a:off x="6498267" y="4757696"/>
            <a:ext cx="1404195" cy="1404195"/>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16" name="Oval 15"/>
          <p:cNvSpPr/>
          <p:nvPr/>
        </p:nvSpPr>
        <p:spPr>
          <a:xfrm>
            <a:off x="7524410" y="4757695"/>
            <a:ext cx="1404195" cy="14041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Tree>
    <p:extLst>
      <p:ext uri="{BB962C8B-B14F-4D97-AF65-F5344CB8AC3E}">
        <p14:creationId xmlns:p14="http://schemas.microsoft.com/office/powerpoint/2010/main" val="2737033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540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i="0" u="none" strike="noStrike" baseline="0" dirty="0">
                <a:solidFill>
                  <a:srgbClr val="365F91"/>
                </a:solidFill>
                <a:latin typeface="Times New Roman"/>
                <a:cs typeface="Times New Roman"/>
              </a:rPr>
              <a:t>طرق العرض الرئيسية</a:t>
            </a:r>
          </a:p>
        </p:txBody>
      </p:sp>
      <p:sp>
        <p:nvSpPr>
          <p:cNvPr id="3" name="عنصر نائب للنص 2"/>
          <p:cNvSpPr>
            <a:spLocks noGrp="1"/>
          </p:cNvSpPr>
          <p:nvPr>
            <p:ph idx="1"/>
          </p:nvPr>
        </p:nvSpPr>
        <p:spPr/>
        <p:txBody>
          <a:bodyPr>
            <a:normAutofit/>
          </a:bodyPr>
          <a:lstStyle/>
          <a:p>
            <a:pPr marR="0" lvl="0" rtl="1"/>
            <a:r>
              <a:rPr lang="ar-SA" b="1" i="0" u="none" strike="noStrike" baseline="0" dirty="0">
                <a:solidFill>
                  <a:srgbClr val="4F81BD"/>
                </a:solidFill>
                <a:latin typeface="Times New Roman"/>
                <a:cs typeface="Times New Roman"/>
              </a:rPr>
              <a:t>تتضمن طرق العرض الرئيسية طرق العرض: "شريحة" و"نشرة" و"ملاحظات". وهي الشرائح الرئيسية التي تخزّن معلومات حول العرض التقديمي، بما في ذلك الخلفية، واللون، والخطوط، والتأثيرات، وأحجام العناصر النائبة، ومواضعها. تكمن الفائدة الأساسية من العمل في طريقة عرض رئيسية في قدرتك على إجراء تغييرات شاملة في الأنماط على كل شريحة أو صفحة ملاحظات أو نشرة مرتبطة بالعرض التقديمي في الشريحة الرئيسية أو الملاحظات الرئيسية أو النشرة الرئيسية.</a:t>
            </a:r>
          </a:p>
        </p:txBody>
      </p:sp>
    </p:spTree>
    <p:extLst>
      <p:ext uri="{BB962C8B-B14F-4D97-AF65-F5344CB8AC3E}">
        <p14:creationId xmlns:p14="http://schemas.microsoft.com/office/powerpoint/2010/main" val="1759885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dirty="0">
                <a:solidFill>
                  <a:srgbClr val="FFC000"/>
                </a:solidFill>
                <a:latin typeface="Times New Roman"/>
                <a:cs typeface="Times New Roman"/>
              </a:rPr>
              <a:t>طريقة العرض "عرض الشرائح"</a:t>
            </a:r>
          </a:p>
        </p:txBody>
      </p:sp>
      <p:sp>
        <p:nvSpPr>
          <p:cNvPr id="3" name="عنصر نائب للنص 2"/>
          <p:cNvSpPr>
            <a:spLocks noGrp="1"/>
          </p:cNvSpPr>
          <p:nvPr>
            <p:ph idx="1"/>
          </p:nvPr>
        </p:nvSpPr>
        <p:spPr/>
        <p:txBody>
          <a:bodyPr>
            <a:normAutofit fontScale="92500" lnSpcReduction="10000"/>
          </a:bodyPr>
          <a:lstStyle/>
          <a:p>
            <a:pPr marR="0" lvl="0" rtl="1">
              <a:lnSpc>
                <a:spcPct val="150000"/>
              </a:lnSpc>
            </a:pPr>
            <a:r>
              <a:rPr lang="ar-SA" b="1" i="0" u="none" strike="noStrike" baseline="0" dirty="0">
                <a:solidFill>
                  <a:srgbClr val="FFC000"/>
                </a:solidFill>
                <a:latin typeface="Times New Roman"/>
                <a:cs typeface="Times New Roman"/>
              </a:rPr>
              <a:t>استخدم طريقة العرض "عرض الشرائح" لتقديم العرض التقديمي للحضور. تشغل طريقة العرض "عرض الشرائح" شاشة الكمبيوتر بالكامل، كأي عرض تقديمي على شاشة كبيرة عند عرضه على الجمهور. يمكنك مشاهدة كيف ستبدو الرسومات والتوقيتات والأفلام والتأثيرات المتحركة وتأثيرات الانتقالات أثناء العرض التقديمي الفعلي.</a:t>
            </a:r>
          </a:p>
          <a:p>
            <a:pPr marR="0" lvl="0" rtl="1"/>
            <a:r>
              <a:rPr lang="ar-SA" b="1" i="0" u="none" strike="noStrike" baseline="0" dirty="0">
                <a:solidFill>
                  <a:srgbClr val="FFC000"/>
                </a:solidFill>
                <a:latin typeface="Times New Roman"/>
                <a:cs typeface="Times New Roman"/>
              </a:rPr>
              <a:t>لإنهاء طريقة العرض "عرض الشرائح"، اضغط على </a:t>
            </a:r>
            <a:r>
              <a:rPr lang="en-US" b="1" i="0" u="none" strike="noStrike" baseline="0" dirty="0">
                <a:solidFill>
                  <a:srgbClr val="FFC000"/>
                </a:solidFill>
                <a:latin typeface="Times New Roman"/>
                <a:cs typeface="Times New Roman"/>
              </a:rPr>
              <a:t>ESC</a:t>
            </a:r>
            <a:r>
              <a:rPr lang="ar-SA" b="1" i="0" u="none" strike="noStrike" baseline="0" dirty="0">
                <a:solidFill>
                  <a:srgbClr val="FFC000"/>
                </a:solidFill>
                <a:latin typeface="Times New Roman"/>
                <a:cs typeface="Times New Roman"/>
              </a:rPr>
              <a:t>.</a:t>
            </a:r>
          </a:p>
        </p:txBody>
      </p:sp>
    </p:spTree>
    <p:extLst>
      <p:ext uri="{BB962C8B-B14F-4D97-AF65-F5344CB8AC3E}">
        <p14:creationId xmlns:p14="http://schemas.microsoft.com/office/powerpoint/2010/main" val="1614972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dirty="0">
                <a:solidFill>
                  <a:srgbClr val="365F91"/>
                </a:solidFill>
                <a:latin typeface="Times New Roman"/>
                <a:cs typeface="Times New Roman"/>
              </a:rPr>
              <a:t>طريقة عرض مقدم العرض</a:t>
            </a:r>
          </a:p>
        </p:txBody>
      </p:sp>
      <p:sp>
        <p:nvSpPr>
          <p:cNvPr id="3" name="عنصر نائب للنص 2"/>
          <p:cNvSpPr>
            <a:spLocks noGrp="1"/>
          </p:cNvSpPr>
          <p:nvPr>
            <p:ph idx="1"/>
          </p:nvPr>
        </p:nvSpPr>
        <p:spPr/>
        <p:txBody>
          <a:bodyPr>
            <a:normAutofit lnSpcReduction="10000"/>
          </a:bodyPr>
          <a:lstStyle/>
          <a:p>
            <a:pPr marR="0" lvl="0" rtl="1"/>
            <a:r>
              <a:rPr lang="ar-SA" b="1" i="0" u="none" strike="noStrike" baseline="0">
                <a:solidFill>
                  <a:srgbClr val="4F81BD"/>
                </a:solidFill>
                <a:latin typeface="Times New Roman"/>
                <a:cs typeface="Times New Roman"/>
              </a:rPr>
              <a:t>طريقة عرض مقدم العرض هي طريقة عرض أساسية تستند إلى عرض الشرائح، يمكنك استخدامها أثناء تقديم العرض التقديمي. من خلال استخدام جهازي عرض، يمكنك تشغيل برامج أخرى وعرض ملاحظات المُحاضر التي لا يتمكن الحضور من مشاهدتها. </a:t>
            </a:r>
          </a:p>
          <a:p>
            <a:pPr marR="0" lvl="0" rtl="1"/>
            <a:r>
              <a:rPr lang="ar-SA" b="1" i="0" u="none" strike="noStrike" baseline="0">
                <a:solidFill>
                  <a:srgbClr val="4F81BD"/>
                </a:solidFill>
                <a:latin typeface="Times New Roman"/>
                <a:cs typeface="Times New Roman"/>
              </a:rPr>
              <a:t>لاستخدام طريقة عرض "مقدم العرض"، تأكد من توفر قدرات أجهزة العرض المتعددة في الكمبيوتر وقم بتشغيل دعم أجهزة العرض المتعددة وطريقة عرض "مقدم العرض". </a:t>
            </a:r>
          </a:p>
        </p:txBody>
      </p:sp>
    </p:spTree>
    <p:extLst>
      <p:ext uri="{BB962C8B-B14F-4D97-AF65-F5344CB8AC3E}">
        <p14:creationId xmlns:p14="http://schemas.microsoft.com/office/powerpoint/2010/main" val="381935514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a:solidFill>
                  <a:srgbClr val="365F91"/>
                </a:solidFill>
                <a:latin typeface="Times New Roman"/>
                <a:cs typeface="Times New Roman"/>
              </a:rPr>
              <a:t>طريقة عرض "القراءة"</a:t>
            </a:r>
          </a:p>
        </p:txBody>
      </p:sp>
      <p:sp>
        <p:nvSpPr>
          <p:cNvPr id="3" name="عنصر نائب للنص 2"/>
          <p:cNvSpPr>
            <a:spLocks noGrp="1"/>
          </p:cNvSpPr>
          <p:nvPr>
            <p:ph idx="1"/>
          </p:nvPr>
        </p:nvSpPr>
        <p:spPr/>
        <p:txBody>
          <a:bodyPr/>
          <a:lstStyle/>
          <a:p>
            <a:pPr marR="0" lvl="0" rtl="1"/>
            <a:r>
              <a:rPr lang="ar-SA" b="1" i="0" u="none" strike="noStrike" baseline="0">
                <a:solidFill>
                  <a:srgbClr val="4F81BD"/>
                </a:solidFill>
                <a:latin typeface="Times New Roman"/>
                <a:cs typeface="Times New Roman"/>
              </a:rPr>
              <a:t>استخدم طريقة عرض "القراءة" لتقديم العرض التقديمي ولكن ليس للحضور (عبر شاشة كبيرة مثلاً)، وإنما لشخص يشاهد العرض التقديمي على جهاز الكمبيوتر. أو استخدم طريقة عرض "القراءة" على جهاز الكمبيوتر، عندما لا تريد مشاهدة عرض تقديمي في عرض شرائح في ملء الشاشة، وإنما في نافذة تحتوي على عناصر تحكم بسيطة لتسهيل مراجعة العرض التقديمي. يمكنك دائمًا الانتقال من طريقة عرض "القراءة" إلى إحدى طرق العرض الأخرى، إذا أردت تغيير العرض التقديمي.</a:t>
            </a:r>
          </a:p>
        </p:txBody>
      </p:sp>
    </p:spTree>
    <p:extLst>
      <p:ext uri="{BB962C8B-B14F-4D97-AF65-F5344CB8AC3E}">
        <p14:creationId xmlns:p14="http://schemas.microsoft.com/office/powerpoint/2010/main" val="2732867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R="0" rtl="1"/>
            <a:r>
              <a:rPr lang="ar-SA" b="1" i="0" u="none" strike="noStrike" baseline="0">
                <a:solidFill>
                  <a:srgbClr val="365F91"/>
                </a:solidFill>
                <a:latin typeface="Times New Roman"/>
                <a:cs typeface="Times New Roman"/>
              </a:rPr>
              <a:t>طرق عرض لتجهيز العرض التقديمي وطباعته</a:t>
            </a:r>
          </a:p>
        </p:txBody>
      </p:sp>
      <p:sp>
        <p:nvSpPr>
          <p:cNvPr id="3" name="عنصر نائب للنص 2"/>
          <p:cNvSpPr>
            <a:spLocks noGrp="1"/>
          </p:cNvSpPr>
          <p:nvPr>
            <p:ph idx="1"/>
          </p:nvPr>
        </p:nvSpPr>
        <p:spPr/>
        <p:txBody>
          <a:bodyPr/>
          <a:lstStyle/>
          <a:p>
            <a:pPr marR="0" lvl="0" rtl="1"/>
            <a:r>
              <a:rPr lang="ar-SA" b="1" i="0" u="none" strike="noStrike" baseline="0" dirty="0">
                <a:solidFill>
                  <a:srgbClr val="4F81BD"/>
                </a:solidFill>
                <a:latin typeface="Times New Roman"/>
                <a:cs typeface="Times New Roman"/>
              </a:rPr>
              <a:t>لتوفير استهلاك الورق والحبر، ستحتاج إلى إعداد مهمة الطباعة قبل الطباعة. يوفر </a:t>
            </a:r>
            <a:r>
              <a:rPr lang="en-US" b="1" i="0" u="none" strike="noStrike" baseline="0" dirty="0">
                <a:solidFill>
                  <a:srgbClr val="4F81BD"/>
                </a:solidFill>
                <a:latin typeface="Times New Roman"/>
                <a:cs typeface="Times New Roman"/>
              </a:rPr>
              <a:t>PowerPoint</a:t>
            </a:r>
            <a:r>
              <a:rPr lang="ar-SA" b="1" i="0" u="none" strike="noStrike" baseline="0" dirty="0">
                <a:solidFill>
                  <a:srgbClr val="4F81BD"/>
                </a:solidFill>
                <a:latin typeface="Times New Roman"/>
                <a:cs typeface="Times New Roman"/>
              </a:rPr>
              <a:t> طرق عرض وإعدادات لمساعدتك على تحديد الأجزاء المطلوب طباعتها (الشرائح أم النشرات أم صفحات الملاحظات)، وطريقة تنفيذ مهام الطباعة هذه (بالألوان أم بتدرج الرمادي أم بالأسود والأبيض أم بإطارات، وغير ذلك).</a:t>
            </a:r>
          </a:p>
        </p:txBody>
      </p:sp>
    </p:spTree>
    <p:extLst>
      <p:ext uri="{BB962C8B-B14F-4D97-AF65-F5344CB8AC3E}">
        <p14:creationId xmlns:p14="http://schemas.microsoft.com/office/powerpoint/2010/main" val="337152762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dirty="0">
                <a:solidFill>
                  <a:srgbClr val="365F91"/>
                </a:solidFill>
                <a:latin typeface="Times New Roman"/>
                <a:cs typeface="Times New Roman"/>
              </a:rPr>
              <a:t>طريقة عرض "فارز الشرائح"</a:t>
            </a:r>
          </a:p>
        </p:txBody>
      </p:sp>
      <p:sp>
        <p:nvSpPr>
          <p:cNvPr id="3" name="عنصر نائب للنص 2"/>
          <p:cNvSpPr>
            <a:spLocks noGrp="1"/>
          </p:cNvSpPr>
          <p:nvPr>
            <p:ph idx="1"/>
          </p:nvPr>
        </p:nvSpPr>
        <p:spPr/>
        <p:txBody>
          <a:bodyPr/>
          <a:lstStyle/>
          <a:p>
            <a:pPr marR="0" lvl="0" rtl="1"/>
            <a:r>
              <a:rPr lang="ar-SA" b="1" i="0" u="none" strike="noStrike" baseline="0">
                <a:solidFill>
                  <a:srgbClr val="4F81BD"/>
                </a:solidFill>
                <a:latin typeface="Times New Roman"/>
                <a:cs typeface="Times New Roman"/>
              </a:rPr>
              <a:t>توفر طريقة العرض "فارز الشرائح" طريقة لعرض الشرائح في شكل صورة مصغرة. تُسهل طريقة العرض هذه فرز الشرائح وترتيب تسلسلها أثناء تجهيزها للطباعة. </a:t>
            </a:r>
          </a:p>
        </p:txBody>
      </p:sp>
    </p:spTree>
    <p:extLst>
      <p:ext uri="{BB962C8B-B14F-4D97-AF65-F5344CB8AC3E}">
        <p14:creationId xmlns:p14="http://schemas.microsoft.com/office/powerpoint/2010/main" val="3106802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dirty="0">
                <a:solidFill>
                  <a:srgbClr val="365F91"/>
                </a:solidFill>
                <a:latin typeface="Times New Roman"/>
                <a:cs typeface="Times New Roman"/>
              </a:rPr>
              <a:t>معاينة قبل الطباعة</a:t>
            </a:r>
          </a:p>
        </p:txBody>
      </p:sp>
      <p:sp>
        <p:nvSpPr>
          <p:cNvPr id="3" name="عنصر نائب للنص 2"/>
          <p:cNvSpPr>
            <a:spLocks noGrp="1"/>
          </p:cNvSpPr>
          <p:nvPr>
            <p:ph idx="1"/>
          </p:nvPr>
        </p:nvSpPr>
        <p:spPr/>
        <p:txBody>
          <a:bodyPr/>
          <a:lstStyle/>
          <a:p>
            <a:pPr marR="0" lvl="0" rtl="1"/>
            <a:r>
              <a:rPr lang="ar-SA" b="1" i="0" u="none" strike="noStrike" baseline="0" dirty="0">
                <a:solidFill>
                  <a:srgbClr val="4F81BD"/>
                </a:solidFill>
                <a:latin typeface="Times New Roman"/>
                <a:cs typeface="Times New Roman"/>
              </a:rPr>
              <a:t>تمكّنك المعاينة قبل الطباعة من تحديد الإعدادات الخاصة بالأجزاء التي تريد طباعتها - كالنشرات أو صفحات الملاحظات أو المخططات التفصيلية أو الشرائح. </a:t>
            </a:r>
            <a:endParaRPr lang="en-US" b="1" i="0" u="none" strike="noStrike" baseline="0" dirty="0">
              <a:solidFill>
                <a:srgbClr val="4F81BD"/>
              </a:solidFill>
              <a:latin typeface="Times New Roman"/>
              <a:cs typeface="Times New Roman"/>
            </a:endParaRPr>
          </a:p>
        </p:txBody>
      </p:sp>
    </p:spTree>
    <p:extLst>
      <p:ext uri="{BB962C8B-B14F-4D97-AF65-F5344CB8AC3E}">
        <p14:creationId xmlns:p14="http://schemas.microsoft.com/office/powerpoint/2010/main" val="346082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marR="0" rtl="1"/>
            <a:r>
              <a:rPr lang="ar-SA" b="1" i="0" u="none" strike="noStrike" baseline="0" dirty="0">
                <a:solidFill>
                  <a:srgbClr val="365F91"/>
                </a:solidFill>
                <a:latin typeface="Times New Roman"/>
                <a:cs typeface="Times New Roman"/>
              </a:rPr>
              <a:t>تعيين طريقة عرض كالافتراضية</a:t>
            </a:r>
          </a:p>
        </p:txBody>
      </p:sp>
      <p:sp>
        <p:nvSpPr>
          <p:cNvPr id="3" name="عنصر نائب للنص 2"/>
          <p:cNvSpPr>
            <a:spLocks noGrp="1"/>
          </p:cNvSpPr>
          <p:nvPr>
            <p:ph idx="1"/>
          </p:nvPr>
        </p:nvSpPr>
        <p:spPr/>
        <p:txBody>
          <a:bodyPr>
            <a:normAutofit fontScale="77500" lnSpcReduction="20000"/>
          </a:bodyPr>
          <a:lstStyle/>
          <a:p>
            <a:pPr marR="0" lvl="0" rtl="1"/>
            <a:r>
              <a:rPr lang="ar-SA" b="1" i="0" u="none" strike="noStrike" baseline="0" dirty="0">
                <a:solidFill>
                  <a:srgbClr val="4F81BD"/>
                </a:solidFill>
                <a:latin typeface="Times New Roman"/>
                <a:cs typeface="Times New Roman"/>
              </a:rPr>
              <a:t>عند تغيير طريقة العرض الافتراضية إلى أخرى ملائمة للعمل، يفتح </a:t>
            </a:r>
            <a:r>
              <a:rPr lang="en-US" b="1" i="0" u="none" strike="noStrike" baseline="0" dirty="0">
                <a:solidFill>
                  <a:srgbClr val="4F81BD"/>
                </a:solidFill>
                <a:latin typeface="Times New Roman"/>
                <a:cs typeface="Times New Roman"/>
              </a:rPr>
              <a:t>PowerPoint</a:t>
            </a:r>
            <a:r>
              <a:rPr lang="ar-SA" b="1" i="0" u="none" strike="noStrike" baseline="0" dirty="0">
                <a:solidFill>
                  <a:srgbClr val="4F81BD"/>
                </a:solidFill>
                <a:latin typeface="Times New Roman"/>
                <a:cs typeface="Times New Roman"/>
              </a:rPr>
              <a:t> دائماً في طريقة العرض هذه. من بين طرق العرض المتوفرة لتعيينها كافتراضية "فارز الشرائح" و"مخطط تفصيلي فقط" و"ملاحظات" بالإضافة إلى تباينات في طريقة العرض "عادي". </a:t>
            </a:r>
          </a:p>
          <a:p>
            <a:pPr marR="0" lvl="0" rtl="1"/>
            <a:r>
              <a:rPr lang="ar-SA" b="1" i="0" u="none" strike="noStrike" baseline="0" dirty="0">
                <a:solidFill>
                  <a:srgbClr val="4F81BD"/>
                </a:solidFill>
                <a:latin typeface="Times New Roman"/>
                <a:cs typeface="Times New Roman"/>
              </a:rPr>
              <a:t>يفتح </a:t>
            </a:r>
            <a:r>
              <a:rPr lang="en-US" b="1" i="0" u="none" strike="noStrike" baseline="0" dirty="0">
                <a:solidFill>
                  <a:srgbClr val="4F81BD"/>
                </a:solidFill>
                <a:latin typeface="Times New Roman"/>
                <a:cs typeface="Times New Roman"/>
              </a:rPr>
              <a:t>PowerPoint</a:t>
            </a:r>
            <a:r>
              <a:rPr lang="ar-SA" b="1" i="0" u="none" strike="noStrike" baseline="0" dirty="0">
                <a:solidFill>
                  <a:srgbClr val="4F81BD"/>
                </a:solidFill>
                <a:latin typeface="Times New Roman"/>
                <a:cs typeface="Times New Roman"/>
              </a:rPr>
              <a:t> افتراضيًا في طريقة العرض "عادي"، لعرض الصور المصغرة والملاحظات وعرض الشرائح. ولكن، إن كنت تفضّل، يمكنك تحديد فتح </a:t>
            </a:r>
            <a:r>
              <a:rPr lang="en-US" b="1" i="0" u="none" strike="noStrike" baseline="0" dirty="0">
                <a:solidFill>
                  <a:srgbClr val="4F81BD"/>
                </a:solidFill>
                <a:latin typeface="Times New Roman"/>
                <a:cs typeface="Times New Roman"/>
              </a:rPr>
              <a:t>PowerPoint</a:t>
            </a:r>
            <a:r>
              <a:rPr lang="ar-SA" b="1" i="0" u="none" strike="noStrike" baseline="0" dirty="0">
                <a:solidFill>
                  <a:srgbClr val="4F81BD"/>
                </a:solidFill>
                <a:latin typeface="Times New Roman"/>
                <a:cs typeface="Times New Roman"/>
              </a:rPr>
              <a:t> في طريقة عرض مختلفة، مثل عرض "فارز الشرائح" و"عرض الشرائح" و"صفحة الملاحظات"، إضافة إلى طرق العرض المختلفة لعرض "عادي". </a:t>
            </a:r>
          </a:p>
          <a:p>
            <a:pPr marL="971550" marR="0" lvl="1" indent="-514350" rtl="1">
              <a:buFont typeface="+mj-lt"/>
              <a:buAutoNum type="arabicPeriod"/>
            </a:pPr>
            <a:r>
              <a:rPr lang="ar-SA" b="1" i="0" u="none" strike="noStrike" baseline="0" dirty="0">
                <a:solidFill>
                  <a:srgbClr val="4F81BD"/>
                </a:solidFill>
                <a:latin typeface="Times New Roman"/>
                <a:cs typeface="Times New Roman"/>
              </a:rPr>
              <a:t>انقر فوق علامة التبويب ملف. </a:t>
            </a:r>
          </a:p>
          <a:p>
            <a:pPr marL="971550" marR="0" lvl="1" indent="-514350" rtl="1">
              <a:buFont typeface="+mj-lt"/>
              <a:buAutoNum type="arabicPeriod"/>
            </a:pPr>
            <a:r>
              <a:rPr lang="ar-SA" b="1" i="0" u="none" strike="noStrike" baseline="0" dirty="0">
                <a:solidFill>
                  <a:srgbClr val="4F81BD"/>
                </a:solidFill>
                <a:latin typeface="Times New Roman"/>
                <a:cs typeface="Times New Roman"/>
              </a:rPr>
              <a:t>انقر فوق خيارات على الجانب الأيمن من الشاشة، ثم من الجزء الأيمن من مربع الحوار خيارات </a:t>
            </a:r>
            <a:r>
              <a:rPr lang="en-US" b="1" i="0" u="none" strike="noStrike" baseline="0" dirty="0">
                <a:solidFill>
                  <a:srgbClr val="4F81BD"/>
                </a:solidFill>
                <a:latin typeface="Times New Roman"/>
                <a:cs typeface="Times New Roman"/>
              </a:rPr>
              <a:t>PowerPoint</a:t>
            </a:r>
            <a:r>
              <a:rPr lang="ar-SA" b="1" i="0" u="none" strike="noStrike" baseline="0" dirty="0">
                <a:solidFill>
                  <a:srgbClr val="4F81BD"/>
                </a:solidFill>
                <a:latin typeface="Times New Roman"/>
                <a:cs typeface="Times New Roman"/>
              </a:rPr>
              <a:t>‏، انقر فوق خيارات متقدمة. </a:t>
            </a:r>
          </a:p>
          <a:p>
            <a:pPr marL="971550" marR="0" lvl="1" indent="-514350" rtl="1">
              <a:buFont typeface="+mj-lt"/>
              <a:buAutoNum type="arabicPeriod"/>
            </a:pPr>
            <a:r>
              <a:rPr lang="ar-SA" b="1" i="0" u="none" strike="noStrike" baseline="0" dirty="0">
                <a:solidFill>
                  <a:srgbClr val="4F81BD"/>
                </a:solidFill>
                <a:latin typeface="Times New Roman"/>
                <a:cs typeface="Times New Roman"/>
              </a:rPr>
              <a:t>ضمن عرض، في القائمة فتح كافة المستندات باستخدام هذا العرض، حدد العرض الذي تريد تعيينه كعرض افتراضي جديد، ثم انقر فوق موافق.</a:t>
            </a:r>
          </a:p>
        </p:txBody>
      </p:sp>
    </p:spTree>
    <p:extLst>
      <p:ext uri="{BB962C8B-B14F-4D97-AF65-F5344CB8AC3E}">
        <p14:creationId xmlns:p14="http://schemas.microsoft.com/office/powerpoint/2010/main" val="1598549070"/>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TotalTime>
  <Words>662</Words>
  <Application>Microsoft Office PowerPoint</Application>
  <PresentationFormat>عرض على الشاشة (4:3)</PresentationFormat>
  <Paragraphs>55</Paragraphs>
  <Slides>16</Slides>
  <Notes>0</Notes>
  <HiddenSlides>1</HiddenSlides>
  <MMClips>0</MMClips>
  <ScaleCrop>false</ScaleCrop>
  <HeadingPairs>
    <vt:vector size="6" baseType="variant">
      <vt:variant>
        <vt:lpstr>الخطوط المستخدمة</vt:lpstr>
      </vt:variant>
      <vt:variant>
        <vt:i4>3</vt:i4>
      </vt:variant>
      <vt:variant>
        <vt:lpstr>نسق</vt:lpstr>
      </vt:variant>
      <vt:variant>
        <vt:i4>1</vt:i4>
      </vt:variant>
      <vt:variant>
        <vt:lpstr>عناوين الشرائح</vt:lpstr>
      </vt:variant>
      <vt:variant>
        <vt:i4>16</vt:i4>
      </vt:variant>
    </vt:vector>
  </HeadingPairs>
  <TitlesOfParts>
    <vt:vector size="20" baseType="lpstr">
      <vt:lpstr>Arial</vt:lpstr>
      <vt:lpstr>Calibri</vt:lpstr>
      <vt:lpstr>Times New Roman</vt:lpstr>
      <vt:lpstr>نسق Office</vt:lpstr>
      <vt:lpstr>طرق العرض الرئيسية</vt:lpstr>
      <vt:lpstr>طرق العرض الرئيسية</vt:lpstr>
      <vt:lpstr>طريقة العرض "عرض الشرائح"</vt:lpstr>
      <vt:lpstr>طريقة عرض مقدم العرض</vt:lpstr>
      <vt:lpstr>طريقة عرض "القراءة"</vt:lpstr>
      <vt:lpstr>طرق عرض لتجهيز العرض التقديمي وطباعته</vt:lpstr>
      <vt:lpstr>طريقة عرض "فارز الشرائح"</vt:lpstr>
      <vt:lpstr>معاينة قبل الطباعة</vt:lpstr>
      <vt:lpstr>تعيين طريقة عرض كالافتراضية</vt:lpstr>
      <vt:lpstr>نسبة استخدام الجداول في البرامج</vt:lpstr>
      <vt:lpstr>نسبة استخدام الجداول في البرامج</vt:lpstr>
      <vt:lpstr>طرق العرض</vt:lpstr>
      <vt:lpstr>طرق العرض</vt:lpstr>
      <vt:lpstr>كائنات في PowerPoint 2010</vt:lpstr>
      <vt:lpstr>أشكال رسومية في PowerPoint 2010</vt:lpstr>
      <vt:lpstr>عرض تقديمي في PowerPoint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طرق العرض الرئيسية</dc:title>
  <dc:creator>ICDL</dc:creator>
  <cp:lastModifiedBy>SPECTO ICDL</cp:lastModifiedBy>
  <cp:revision>19</cp:revision>
  <dcterms:created xsi:type="dcterms:W3CDTF">2012-04-29T09:13:56Z</dcterms:created>
  <dcterms:modified xsi:type="dcterms:W3CDTF">2019-06-14T06:43:10Z</dcterms:modified>
</cp:coreProperties>
</file>