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1"/>
  </p:notesMasterIdLst>
  <p:sldIdLst>
    <p:sldId id="257" r:id="rId2"/>
    <p:sldId id="258" r:id="rId3"/>
    <p:sldId id="259" r:id="rId4"/>
    <p:sldId id="260" r:id="rId5"/>
    <p:sldId id="261" r:id="rId6"/>
    <p:sldId id="262" r:id="rId7"/>
    <p:sldId id="263" r:id="rId8"/>
    <p:sldId id="264" r:id="rId9"/>
    <p:sldId id="265" r:id="rId10"/>
  </p:sldIdLst>
  <p:sldSz cx="9144000" cy="6858000" type="screen4x3"/>
  <p:notesSz cx="6858000" cy="9144000"/>
  <p:defaultText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86" d="100"/>
          <a:sy n="86" d="100"/>
        </p:scale>
        <p:origin x="1122" y="78"/>
      </p:cViewPr>
      <p:guideLst>
        <p:guide orient="horz" pos="2160"/>
        <p:guide pos="2880"/>
      </p:guideLst>
    </p:cSldViewPr>
  </p:slideViewPr>
  <p:notesTextViewPr>
    <p:cViewPr>
      <p:scale>
        <a:sx n="1" d="1"/>
        <a:sy n="1" d="1"/>
      </p:scale>
      <p:origin x="0" y="0"/>
    </p:cViewPr>
  </p:notesText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JO"/>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15A7FB98-226E-4077-A2F0-8870EC362A02}" type="datetimeFigureOut">
              <a:rPr lang="ar-JO" smtClean="0"/>
              <a:t>11/10/1440</a:t>
            </a:fld>
            <a:endParaRPr lang="ar-JO"/>
          </a:p>
        </p:txBody>
      </p:sp>
      <p:sp>
        <p:nvSpPr>
          <p:cNvPr id="4" name="عنصر نائب لصورة الشريحة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ar-JO"/>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JO"/>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73109BEA-6279-485A-846C-7FD0D0BD10D7}" type="slidenum">
              <a:rPr lang="ar-JO" smtClean="0"/>
              <a:t>‹#›</a:t>
            </a:fld>
            <a:endParaRPr lang="ar-JO"/>
          </a:p>
        </p:txBody>
      </p:sp>
    </p:spTree>
    <p:extLst>
      <p:ext uri="{BB962C8B-B14F-4D97-AF65-F5344CB8AC3E}">
        <p14:creationId xmlns:p14="http://schemas.microsoft.com/office/powerpoint/2010/main" val="376713278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JO"/>
              <a:t>  </a:t>
            </a:r>
          </a:p>
        </p:txBody>
      </p:sp>
      <p:sp>
        <p:nvSpPr>
          <p:cNvPr id="4" name="عنصر نائب لرقم الشريحة 3"/>
          <p:cNvSpPr>
            <a:spLocks noGrp="1"/>
          </p:cNvSpPr>
          <p:nvPr>
            <p:ph type="sldNum" sz="quarter" idx="5"/>
          </p:nvPr>
        </p:nvSpPr>
        <p:spPr/>
        <p:txBody>
          <a:bodyPr/>
          <a:lstStyle/>
          <a:p>
            <a:fld id="{73109BEA-6279-485A-846C-7FD0D0BD10D7}" type="slidenum">
              <a:rPr lang="ar-JO" smtClean="0"/>
              <a:t>1</a:t>
            </a:fld>
            <a:endParaRPr lang="ar-JO"/>
          </a:p>
        </p:txBody>
      </p:sp>
    </p:spTree>
    <p:extLst>
      <p:ext uri="{BB962C8B-B14F-4D97-AF65-F5344CB8AC3E}">
        <p14:creationId xmlns:p14="http://schemas.microsoft.com/office/powerpoint/2010/main" val="604326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a:t>انقر لتحرير نمط العنوان الرئيسي</a:t>
            </a:r>
            <a:endParaRPr lang="ar-JO"/>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a:t>انقر لتحرير نمط العنوان الثانوي الرئيسي</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352186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عنوان العمودي 2"/>
          <p:cNvSpPr>
            <a:spLocks noGrp="1"/>
          </p:cNvSpPr>
          <p:nvPr>
            <p:ph type="body" orient="vert" idx="1"/>
          </p:nvPr>
        </p:nvSpPr>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2035697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a:t>انقر لتحرير نمط العنوان الرئيسي</a:t>
            </a:r>
            <a:endParaRPr lang="ar-JO"/>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1159657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عنوان ونص">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نص 2"/>
          <p:cNvSpPr>
            <a:spLocks noGrp="1"/>
          </p:cNvSpPr>
          <p:nvPr>
            <p:ph type="body" idx="1"/>
          </p:nvPr>
        </p:nvSpPr>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10"/>
          </p:nvPr>
        </p:nvSpPr>
        <p:spPr/>
        <p:txBody>
          <a:bodyPr/>
          <a:lstStyle/>
          <a:p>
            <a:fld id="{8F1F8A53-BB1B-401B-9D7E-0B743504C8B0}"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D5524C8C-B32C-4A7B-8E9D-02686FB156A6}" type="slidenum">
              <a:rPr lang="ar-JO" smtClean="0"/>
              <a:t>‹#›</a:t>
            </a:fld>
            <a:endParaRPr lang="ar-JO"/>
          </a:p>
        </p:txBody>
      </p:sp>
    </p:spTree>
    <p:extLst>
      <p:ext uri="{BB962C8B-B14F-4D97-AF65-F5344CB8AC3E}">
        <p14:creationId xmlns:p14="http://schemas.microsoft.com/office/powerpoint/2010/main" val="299326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محتوى 2"/>
          <p:cNvSpPr>
            <a:spLocks noGrp="1"/>
          </p:cNvSpPr>
          <p:nvPr>
            <p:ph idx="1"/>
          </p:nvPr>
        </p:nvSpPr>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2919575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a:t>انقر لتحرير نمط العنوان الرئيسي</a:t>
            </a:r>
            <a:endParaRPr lang="ar-JO"/>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a:t>انقر لتحرير أنماط النص الرئيسي</a:t>
            </a:r>
          </a:p>
        </p:txBody>
      </p:sp>
      <p:sp>
        <p:nvSpPr>
          <p:cNvPr id="4" name="عنصر نائب للتاريخ 3"/>
          <p:cNvSpPr>
            <a:spLocks noGrp="1"/>
          </p:cNvSpPr>
          <p:nvPr>
            <p:ph type="dt" sz="half" idx="10"/>
          </p:nvPr>
        </p:nvSpPr>
        <p:spPr/>
        <p:txBody>
          <a:bodyPr/>
          <a:lstStyle/>
          <a:p>
            <a:fld id="{EA7F8603-1797-4980-A50D-983473AD48BE}"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1149014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5" name="عنصر نائب للتاريخ 4"/>
          <p:cNvSpPr>
            <a:spLocks noGrp="1"/>
          </p:cNvSpPr>
          <p:nvPr>
            <p:ph type="dt" sz="half" idx="10"/>
          </p:nvPr>
        </p:nvSpPr>
        <p:spPr/>
        <p:txBody>
          <a:bodyPr/>
          <a:lstStyle/>
          <a:p>
            <a:fld id="{EA7F8603-1797-4980-A50D-983473AD48BE}" type="datetimeFigureOut">
              <a:rPr lang="ar-JO" smtClean="0"/>
              <a:t>11/10/1440</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3941774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a:t>انقر لتحرير نمط العنوان الرئيسي</a:t>
            </a:r>
            <a:endParaRPr lang="ar-JO"/>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7" name="عنصر نائب للتاريخ 6"/>
          <p:cNvSpPr>
            <a:spLocks noGrp="1"/>
          </p:cNvSpPr>
          <p:nvPr>
            <p:ph type="dt" sz="half" idx="10"/>
          </p:nvPr>
        </p:nvSpPr>
        <p:spPr/>
        <p:txBody>
          <a:bodyPr/>
          <a:lstStyle/>
          <a:p>
            <a:fld id="{EA7F8603-1797-4980-A50D-983473AD48BE}" type="datetimeFigureOut">
              <a:rPr lang="ar-JO" smtClean="0"/>
              <a:t>11/10/1440</a:t>
            </a:fld>
            <a:endParaRPr lang="ar-JO"/>
          </a:p>
        </p:txBody>
      </p:sp>
      <p:sp>
        <p:nvSpPr>
          <p:cNvPr id="8" name="عنصر نائب للتذييل 7"/>
          <p:cNvSpPr>
            <a:spLocks noGrp="1"/>
          </p:cNvSpPr>
          <p:nvPr>
            <p:ph type="ftr" sz="quarter" idx="11"/>
          </p:nvPr>
        </p:nvSpPr>
        <p:spPr/>
        <p:txBody>
          <a:bodyPr/>
          <a:lstStyle/>
          <a:p>
            <a:endParaRPr lang="ar-JO"/>
          </a:p>
        </p:txBody>
      </p:sp>
      <p:sp>
        <p:nvSpPr>
          <p:cNvPr id="9" name="عنصر نائب لرقم الشريحة 8"/>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934457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تاريخ 2"/>
          <p:cNvSpPr>
            <a:spLocks noGrp="1"/>
          </p:cNvSpPr>
          <p:nvPr>
            <p:ph type="dt" sz="half" idx="10"/>
          </p:nvPr>
        </p:nvSpPr>
        <p:spPr/>
        <p:txBody>
          <a:bodyPr/>
          <a:lstStyle/>
          <a:p>
            <a:fld id="{EA7F8603-1797-4980-A50D-983473AD48BE}" type="datetimeFigureOut">
              <a:rPr lang="ar-JO" smtClean="0"/>
              <a:t>11/10/1440</a:t>
            </a:fld>
            <a:endParaRPr lang="ar-JO"/>
          </a:p>
        </p:txBody>
      </p:sp>
      <p:sp>
        <p:nvSpPr>
          <p:cNvPr id="4" name="عنصر نائب للتذييل 3"/>
          <p:cNvSpPr>
            <a:spLocks noGrp="1"/>
          </p:cNvSpPr>
          <p:nvPr>
            <p:ph type="ftr" sz="quarter" idx="11"/>
          </p:nvPr>
        </p:nvSpPr>
        <p:spPr/>
        <p:txBody>
          <a:bodyPr/>
          <a:lstStyle/>
          <a:p>
            <a:endParaRPr lang="ar-JO"/>
          </a:p>
        </p:txBody>
      </p:sp>
      <p:sp>
        <p:nvSpPr>
          <p:cNvPr id="5" name="عنصر نائب لرقم الشريحة 4"/>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2311688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EA7F8603-1797-4980-A50D-983473AD48BE}" type="datetimeFigureOut">
              <a:rPr lang="ar-JO" smtClean="0"/>
              <a:t>11/10/1440</a:t>
            </a:fld>
            <a:endParaRPr lang="ar-JO"/>
          </a:p>
        </p:txBody>
      </p:sp>
      <p:sp>
        <p:nvSpPr>
          <p:cNvPr id="3" name="عنصر نائب للتذييل 2"/>
          <p:cNvSpPr>
            <a:spLocks noGrp="1"/>
          </p:cNvSpPr>
          <p:nvPr>
            <p:ph type="ftr" sz="quarter" idx="11"/>
          </p:nvPr>
        </p:nvSpPr>
        <p:spPr/>
        <p:txBody>
          <a:bodyPr/>
          <a:lstStyle/>
          <a:p>
            <a:endParaRPr lang="ar-JO"/>
          </a:p>
        </p:txBody>
      </p:sp>
      <p:sp>
        <p:nvSpPr>
          <p:cNvPr id="4" name="عنصر نائب لرقم الشريحة 3"/>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15423060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a:t>انقر لتحرير نمط العنوان الرئيسي</a:t>
            </a:r>
            <a:endParaRPr lang="ar-JO"/>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عنصر نائب للتاريخ 4"/>
          <p:cNvSpPr>
            <a:spLocks noGrp="1"/>
          </p:cNvSpPr>
          <p:nvPr>
            <p:ph type="dt" sz="half" idx="10"/>
          </p:nvPr>
        </p:nvSpPr>
        <p:spPr/>
        <p:txBody>
          <a:bodyPr/>
          <a:lstStyle/>
          <a:p>
            <a:fld id="{EA7F8603-1797-4980-A50D-983473AD48BE}" type="datetimeFigureOut">
              <a:rPr lang="ar-JO" smtClean="0"/>
              <a:t>11/10/1440</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4990476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a:t>انقر لتحرير نمط العنوان الرئيسي</a:t>
            </a:r>
            <a:endParaRPr lang="ar-JO"/>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JO"/>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عنصر نائب للتاريخ 4"/>
          <p:cNvSpPr>
            <a:spLocks noGrp="1"/>
          </p:cNvSpPr>
          <p:nvPr>
            <p:ph type="dt" sz="half" idx="10"/>
          </p:nvPr>
        </p:nvSpPr>
        <p:spPr/>
        <p:txBody>
          <a:bodyPr/>
          <a:lstStyle/>
          <a:p>
            <a:fld id="{EA7F8603-1797-4980-A50D-983473AD48BE}" type="datetimeFigureOut">
              <a:rPr lang="ar-JO" smtClean="0"/>
              <a:t>11/10/1440</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849239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a:t>انقر لتحرير نمط العنوان الرئيسي</a:t>
            </a:r>
            <a:endParaRPr lang="ar-JO"/>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A7F8603-1797-4980-A50D-983473AD48BE}" type="datetimeFigureOut">
              <a:rPr lang="ar-JO" smtClean="0"/>
              <a:t>11/10/1440</a:t>
            </a:fld>
            <a:endParaRPr lang="ar-JO"/>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JO"/>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84A23EC-2709-4265-AD0F-6D661DF4B10D}" type="slidenum">
              <a:rPr lang="ar-JO" smtClean="0"/>
              <a:t>‹#›</a:t>
            </a:fld>
            <a:endParaRPr lang="ar-JO"/>
          </a:p>
        </p:txBody>
      </p:sp>
    </p:spTree>
    <p:extLst>
      <p:ext uri="{BB962C8B-B14F-4D97-AF65-F5344CB8AC3E}">
        <p14:creationId xmlns:p14="http://schemas.microsoft.com/office/powerpoint/2010/main" val="99989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just"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just"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just"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just"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pPr marR="0" rtl="1"/>
            <a:r>
              <a:rPr lang="ar-SA" b="1" i="0" u="none" strike="noStrike" baseline="0">
                <a:solidFill>
                  <a:srgbClr val="365F91"/>
                </a:solidFill>
                <a:latin typeface="Times New Roman"/>
                <a:cs typeface="Times New Roman"/>
              </a:rPr>
              <a:t>طرق العرض الرئيسية</a:t>
            </a:r>
          </a:p>
        </p:txBody>
      </p:sp>
      <p:sp>
        <p:nvSpPr>
          <p:cNvPr id="5" name="عنوان فرعي 4"/>
          <p:cNvSpPr>
            <a:spLocks noGrp="1"/>
          </p:cNvSpPr>
          <p:nvPr>
            <p:ph type="subTitle" idx="1"/>
          </p:nvPr>
        </p:nvSpPr>
        <p:spPr/>
        <p:txBody>
          <a:bodyPr/>
          <a:lstStyle/>
          <a:p>
            <a:endParaRPr lang="ar-JO"/>
          </a:p>
        </p:txBody>
      </p:sp>
    </p:spTree>
    <p:extLst>
      <p:ext uri="{BB962C8B-B14F-4D97-AF65-F5344CB8AC3E}">
        <p14:creationId xmlns:p14="http://schemas.microsoft.com/office/powerpoint/2010/main" val="1209758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طرق العرض الرئيسية</a:t>
            </a:r>
          </a:p>
        </p:txBody>
      </p:sp>
      <p:sp>
        <p:nvSpPr>
          <p:cNvPr id="3" name="عنصر نائب للنص 2"/>
          <p:cNvSpPr>
            <a:spLocks noGrp="1"/>
          </p:cNvSpPr>
          <p:nvPr>
            <p:ph type="body" idx="1"/>
          </p:nvPr>
        </p:nvSpPr>
        <p:spPr/>
        <p:txBody>
          <a:bodyPr>
            <a:normAutofit/>
          </a:bodyPr>
          <a:lstStyle/>
          <a:p>
            <a:pPr marR="0" lvl="0" rtl="1"/>
            <a:r>
              <a:rPr lang="ar-SA" b="1" i="0" u="none" strike="noStrike" baseline="0" dirty="0">
                <a:solidFill>
                  <a:srgbClr val="4F81BD"/>
                </a:solidFill>
                <a:latin typeface="Times New Roman"/>
                <a:cs typeface="Times New Roman"/>
              </a:rPr>
              <a:t>تتضمن طرق العرض الرئيسية طرق العرض: "شريحة" و"نشرة" و"ملاحظات". وهي الشرائح الرئيسية التي تخزّن معلومات حول العرض التقديمي، بما في ذلك الخلفية، واللون، والخطوط، والتأثيرات، وأحجام العناصر النائبة، ومواضعها. تكمن الفائدة الأساسية من العمل في طريقة عرض رئيسية في قدرتك على إجراء تغييرات شاملة في الأنماط على كل شريحة أو صفحة ملاحظات أو نشرة مرتبطة بالعرض التقديمي في الشريحة الرئيسية أو الملاحظات الرئيسية أو النشرة الرئيسية.</a:t>
            </a:r>
          </a:p>
        </p:txBody>
      </p:sp>
    </p:spTree>
    <p:extLst>
      <p:ext uri="{BB962C8B-B14F-4D97-AF65-F5344CB8AC3E}">
        <p14:creationId xmlns:p14="http://schemas.microsoft.com/office/powerpoint/2010/main" val="1759885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طريقة العرض "عرض الشرائح"</a:t>
            </a:r>
          </a:p>
        </p:txBody>
      </p:sp>
      <p:sp>
        <p:nvSpPr>
          <p:cNvPr id="3" name="عنصر نائب للنص 2"/>
          <p:cNvSpPr>
            <a:spLocks noGrp="1"/>
          </p:cNvSpPr>
          <p:nvPr>
            <p:ph type="body" idx="1"/>
          </p:nvPr>
        </p:nvSpPr>
        <p:spPr/>
        <p:txBody>
          <a:bodyPr/>
          <a:lstStyle/>
          <a:p>
            <a:pPr marR="0" lvl="0" rtl="1"/>
            <a:r>
              <a:rPr lang="ar-SA" b="1" i="0" u="none" strike="noStrike" baseline="0">
                <a:solidFill>
                  <a:srgbClr val="4F81BD"/>
                </a:solidFill>
                <a:latin typeface="Times New Roman"/>
                <a:cs typeface="Times New Roman"/>
              </a:rPr>
              <a:t>استخدم طريقة العرض "عرض الشرائح" لتقديم العرض التقديمي للحضور. تشغل طريقة العرض "عرض الشرائح" شاشة الكمبيوتر بالكامل، كأي عرض تقديمي على شاشة كبيرة عند عرضه على الجمهور. يمكنك مشاهدة كيف ستبدو الرسومات والتوقيتات والأفلام والتأثيرات المتحركة وتأثيرات الانتقالات أثناء العرض التقديمي الفعلي.</a:t>
            </a:r>
          </a:p>
          <a:p>
            <a:pPr marR="0" lvl="0" rtl="1"/>
            <a:r>
              <a:rPr lang="ar-SA" b="1" i="0" u="none" strike="noStrike" baseline="0">
                <a:solidFill>
                  <a:srgbClr val="4F81BD"/>
                </a:solidFill>
                <a:latin typeface="Times New Roman"/>
                <a:cs typeface="Times New Roman"/>
              </a:rPr>
              <a:t>لإنهاء طريقة العرض "عرض الشرائح"، اضغط على </a:t>
            </a:r>
            <a:r>
              <a:rPr lang="en-US" b="1" i="0" u="none" strike="noStrike" baseline="0">
                <a:solidFill>
                  <a:srgbClr val="4F81BD"/>
                </a:solidFill>
                <a:latin typeface="Times New Roman"/>
                <a:cs typeface="Times New Roman"/>
              </a:rPr>
              <a:t>ESC</a:t>
            </a:r>
            <a:r>
              <a:rPr lang="ar-SA" b="1" i="0" u="none" strike="noStrike" baseline="0">
                <a:solidFill>
                  <a:srgbClr val="4F81BD"/>
                </a:solidFill>
                <a:latin typeface="Times New Roman"/>
                <a:cs typeface="Times New Roman"/>
              </a:rPr>
              <a:t>.</a:t>
            </a:r>
          </a:p>
        </p:txBody>
      </p:sp>
    </p:spTree>
    <p:extLst>
      <p:ext uri="{BB962C8B-B14F-4D97-AF65-F5344CB8AC3E}">
        <p14:creationId xmlns:p14="http://schemas.microsoft.com/office/powerpoint/2010/main" val="1614972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طريقة عرض مقدم العرض</a:t>
            </a:r>
          </a:p>
        </p:txBody>
      </p:sp>
      <p:sp>
        <p:nvSpPr>
          <p:cNvPr id="3" name="عنصر نائب للنص 2"/>
          <p:cNvSpPr>
            <a:spLocks noGrp="1"/>
          </p:cNvSpPr>
          <p:nvPr>
            <p:ph type="body" idx="1"/>
          </p:nvPr>
        </p:nvSpPr>
        <p:spPr/>
        <p:txBody>
          <a:bodyPr>
            <a:normAutofit lnSpcReduction="10000"/>
          </a:bodyPr>
          <a:lstStyle/>
          <a:p>
            <a:pPr marR="0" lvl="0" rtl="1"/>
            <a:r>
              <a:rPr lang="ar-SA" b="1" i="0" u="none" strike="noStrike" baseline="0">
                <a:solidFill>
                  <a:srgbClr val="4F81BD"/>
                </a:solidFill>
                <a:latin typeface="Times New Roman"/>
                <a:cs typeface="Times New Roman"/>
              </a:rPr>
              <a:t>طريقة عرض مقدم العرض هي طريقة عرض أساسية تستند إلى عرض الشرائح، يمكنك استخدامها أثناء تقديم العرض التقديمي. من خلال استخدام جهازي عرض، يمكنك تشغيل برامج أخرى وعرض ملاحظات المُحاضر التي لا يتمكن الحضور من مشاهدتها. </a:t>
            </a:r>
          </a:p>
          <a:p>
            <a:pPr marR="0" lvl="0" rtl="1"/>
            <a:r>
              <a:rPr lang="ar-SA" b="1" i="0" u="none" strike="noStrike" baseline="0">
                <a:solidFill>
                  <a:srgbClr val="4F81BD"/>
                </a:solidFill>
                <a:latin typeface="Times New Roman"/>
                <a:cs typeface="Times New Roman"/>
              </a:rPr>
              <a:t>لاستخدام طريقة عرض "مقدم العرض"، تأكد من توفر قدرات أجهزة العرض المتعددة في الكمبيوتر وقم بتشغيل دعم أجهزة العرض المتعددة وطريقة عرض "مقدم العرض". </a:t>
            </a:r>
          </a:p>
        </p:txBody>
      </p:sp>
    </p:spTree>
    <p:extLst>
      <p:ext uri="{BB962C8B-B14F-4D97-AF65-F5344CB8AC3E}">
        <p14:creationId xmlns:p14="http://schemas.microsoft.com/office/powerpoint/2010/main" val="3819355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طريقة عرض "القراءة"</a:t>
            </a:r>
          </a:p>
        </p:txBody>
      </p:sp>
      <p:sp>
        <p:nvSpPr>
          <p:cNvPr id="3" name="عنصر نائب للنص 2"/>
          <p:cNvSpPr>
            <a:spLocks noGrp="1"/>
          </p:cNvSpPr>
          <p:nvPr>
            <p:ph type="body" idx="1"/>
          </p:nvPr>
        </p:nvSpPr>
        <p:spPr/>
        <p:txBody>
          <a:bodyPr/>
          <a:lstStyle/>
          <a:p>
            <a:pPr marR="0" lvl="0" rtl="1"/>
            <a:r>
              <a:rPr lang="ar-SA" b="1" i="0" u="none" strike="noStrike" baseline="0">
                <a:solidFill>
                  <a:srgbClr val="4F81BD"/>
                </a:solidFill>
                <a:latin typeface="Times New Roman"/>
                <a:cs typeface="Times New Roman"/>
              </a:rPr>
              <a:t>استخدم طريقة عرض "القراءة" لتقديم العرض التقديمي ولكن ليس للحضور (عبر شاشة كبيرة مثلاً)، وإنما لشخص يشاهد العرض التقديمي على جهاز الكمبيوتر. أو استخدم طريقة عرض "القراءة" على جهاز الكمبيوتر، عندما لا تريد مشاهدة عرض تقديمي في عرض شرائح في ملء الشاشة، وإنما في نافذة تحتوي على عناصر تحكم بسيطة لتسهيل مراجعة العرض التقديمي. يمكنك دائمًا الانتقال من طريقة عرض "القراءة" إلى إحدى طرق العرض الأخرى، إذا أردت تغيير العرض التقديمي.</a:t>
            </a:r>
          </a:p>
        </p:txBody>
      </p:sp>
    </p:spTree>
    <p:extLst>
      <p:ext uri="{BB962C8B-B14F-4D97-AF65-F5344CB8AC3E}">
        <p14:creationId xmlns:p14="http://schemas.microsoft.com/office/powerpoint/2010/main" val="2732867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R="0" rtl="1"/>
            <a:r>
              <a:rPr lang="ar-SA" b="1" i="0" u="none" strike="noStrike" baseline="0">
                <a:solidFill>
                  <a:srgbClr val="365F91"/>
                </a:solidFill>
                <a:latin typeface="Times New Roman"/>
                <a:cs typeface="Times New Roman"/>
              </a:rPr>
              <a:t>طرق عرض لتجهيز العرض التقديمي وطباعته</a:t>
            </a:r>
          </a:p>
        </p:txBody>
      </p:sp>
      <p:sp>
        <p:nvSpPr>
          <p:cNvPr id="3" name="عنصر نائب للنص 2"/>
          <p:cNvSpPr>
            <a:spLocks noGrp="1"/>
          </p:cNvSpPr>
          <p:nvPr>
            <p:ph type="body" idx="1"/>
          </p:nvPr>
        </p:nvSpPr>
        <p:spPr/>
        <p:txBody>
          <a:bodyPr/>
          <a:lstStyle/>
          <a:p>
            <a:pPr marR="0" lvl="0" rtl="1"/>
            <a:r>
              <a:rPr lang="ar-SA" b="1" i="0" u="none" strike="noStrike" baseline="0" dirty="0">
                <a:solidFill>
                  <a:srgbClr val="4F81BD"/>
                </a:solidFill>
                <a:latin typeface="Times New Roman"/>
                <a:cs typeface="Times New Roman"/>
              </a:rPr>
              <a:t>لتوفير استهلاك الورق والحبر، ستحتاج إلى إعداد مهمة الطباعة قبل الطباعة. يوفر </a:t>
            </a:r>
            <a:r>
              <a:rPr lang="en-US" b="1" i="0" u="none" strike="noStrike" baseline="0" dirty="0">
                <a:solidFill>
                  <a:srgbClr val="4F81BD"/>
                </a:solidFill>
                <a:latin typeface="Times New Roman"/>
                <a:cs typeface="Times New Roman"/>
              </a:rPr>
              <a:t>PowerPoint</a:t>
            </a:r>
            <a:r>
              <a:rPr lang="ar-SA" b="1" i="0" u="none" strike="noStrike" baseline="0" dirty="0">
                <a:solidFill>
                  <a:srgbClr val="4F81BD"/>
                </a:solidFill>
                <a:latin typeface="Times New Roman"/>
                <a:cs typeface="Times New Roman"/>
              </a:rPr>
              <a:t> طرق عرض وإعدادات لمساعدتك على تحديد الأجزاء المطلوب طباعتها (الشرائح أم النشرات أم صفحات الملاحظات)، وطريقة تنفيذ مهام الطباعة هذه (بالألوان أم بتدرج الرمادي أم بالأسود والأبيض أم بإطارات، وغير ذلك).</a:t>
            </a:r>
          </a:p>
        </p:txBody>
      </p:sp>
    </p:spTree>
    <p:extLst>
      <p:ext uri="{BB962C8B-B14F-4D97-AF65-F5344CB8AC3E}">
        <p14:creationId xmlns:p14="http://schemas.microsoft.com/office/powerpoint/2010/main" val="3371527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طريقة عرض "فارز الشرائح"</a:t>
            </a:r>
          </a:p>
        </p:txBody>
      </p:sp>
      <p:sp>
        <p:nvSpPr>
          <p:cNvPr id="3" name="عنصر نائب للنص 2"/>
          <p:cNvSpPr>
            <a:spLocks noGrp="1"/>
          </p:cNvSpPr>
          <p:nvPr>
            <p:ph type="body" idx="1"/>
          </p:nvPr>
        </p:nvSpPr>
        <p:spPr/>
        <p:txBody>
          <a:bodyPr/>
          <a:lstStyle/>
          <a:p>
            <a:pPr marR="0" lvl="0" rtl="1"/>
            <a:r>
              <a:rPr lang="ar-SA" b="1" i="0" u="none" strike="noStrike" baseline="0">
                <a:solidFill>
                  <a:srgbClr val="4F81BD"/>
                </a:solidFill>
                <a:latin typeface="Times New Roman"/>
                <a:cs typeface="Times New Roman"/>
              </a:rPr>
              <a:t>توفر طريقة العرض "فارز الشرائح" طريقة لعرض الشرائح في شكل صورة مصغرة. تُسهل طريقة العرض هذه فرز الشرائح وترتيب تسلسلها أثناء تجهيزها للطباعة. </a:t>
            </a:r>
          </a:p>
        </p:txBody>
      </p:sp>
    </p:spTree>
    <p:extLst>
      <p:ext uri="{BB962C8B-B14F-4D97-AF65-F5344CB8AC3E}">
        <p14:creationId xmlns:p14="http://schemas.microsoft.com/office/powerpoint/2010/main" val="3106802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معاينة قبل الطباعة</a:t>
            </a:r>
          </a:p>
        </p:txBody>
      </p:sp>
      <p:sp>
        <p:nvSpPr>
          <p:cNvPr id="3" name="عنصر نائب للنص 2"/>
          <p:cNvSpPr>
            <a:spLocks noGrp="1"/>
          </p:cNvSpPr>
          <p:nvPr>
            <p:ph type="body" idx="1"/>
          </p:nvPr>
        </p:nvSpPr>
        <p:spPr/>
        <p:txBody>
          <a:bodyPr/>
          <a:lstStyle/>
          <a:p>
            <a:pPr marR="0" lvl="0" rtl="1"/>
            <a:r>
              <a:rPr lang="ar-SA" b="1" i="0" u="none" strike="noStrike" baseline="0">
                <a:solidFill>
                  <a:srgbClr val="4F81BD"/>
                </a:solidFill>
                <a:latin typeface="Times New Roman"/>
                <a:cs typeface="Times New Roman"/>
              </a:rPr>
              <a:t>تمكّنك المعاينة قبل الطباعة من تحديد الإعدادات الخاصة بالأجزاء التي تريد طباعتها - كالنشرات أو صفحات الملاحظات أو المخططات التفصيلية أو الشرائح. </a:t>
            </a:r>
          </a:p>
        </p:txBody>
      </p:sp>
    </p:spTree>
    <p:extLst>
      <p:ext uri="{BB962C8B-B14F-4D97-AF65-F5344CB8AC3E}">
        <p14:creationId xmlns:p14="http://schemas.microsoft.com/office/powerpoint/2010/main" val="3460820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تعيين طريقة عرض كالافتراضية</a:t>
            </a:r>
          </a:p>
        </p:txBody>
      </p:sp>
      <p:sp>
        <p:nvSpPr>
          <p:cNvPr id="3" name="عنصر نائب للنص 2"/>
          <p:cNvSpPr>
            <a:spLocks noGrp="1"/>
          </p:cNvSpPr>
          <p:nvPr>
            <p:ph type="body" idx="1"/>
          </p:nvPr>
        </p:nvSpPr>
        <p:spPr/>
        <p:txBody>
          <a:bodyPr>
            <a:normAutofit fontScale="77500" lnSpcReduction="20000"/>
          </a:bodyPr>
          <a:lstStyle/>
          <a:p>
            <a:pPr marR="0" lvl="0" rtl="1"/>
            <a:r>
              <a:rPr lang="ar-SA" b="1" i="0" u="none" strike="noStrike" baseline="0">
                <a:solidFill>
                  <a:srgbClr val="4F81BD"/>
                </a:solidFill>
                <a:latin typeface="Times New Roman"/>
                <a:cs typeface="Times New Roman"/>
              </a:rPr>
              <a:t>عند تغيير طريقة العرض الافتراضية إلى أخرى ملائمة للعمل، يفتح </a:t>
            </a:r>
            <a:r>
              <a:rPr lang="en-US" b="1" i="0" u="none" strike="noStrike" baseline="0">
                <a:solidFill>
                  <a:srgbClr val="4F81BD"/>
                </a:solidFill>
                <a:latin typeface="Times New Roman"/>
                <a:cs typeface="Times New Roman"/>
              </a:rPr>
              <a:t>PowerPoint</a:t>
            </a:r>
            <a:r>
              <a:rPr lang="ar-SA" b="1" i="0" u="none" strike="noStrike" baseline="0">
                <a:solidFill>
                  <a:srgbClr val="4F81BD"/>
                </a:solidFill>
                <a:latin typeface="Times New Roman"/>
                <a:cs typeface="Times New Roman"/>
              </a:rPr>
              <a:t> دائماً في طريقة العرض هذه. من بين طرق العرض المتوفرة لتعيينها كافتراضية "فارز الشرائح" و"مخطط تفصيلي فقط" و"ملاحظات" بالإضافة إلى تباينات في طريقة العرض "عادي". </a:t>
            </a:r>
          </a:p>
          <a:p>
            <a:pPr marR="0" lvl="0" rtl="1"/>
            <a:r>
              <a:rPr lang="ar-SA" b="1" i="0" u="none" strike="noStrike" baseline="0">
                <a:solidFill>
                  <a:srgbClr val="4F81BD"/>
                </a:solidFill>
                <a:latin typeface="Times New Roman"/>
                <a:cs typeface="Times New Roman"/>
              </a:rPr>
              <a:t>يفتح </a:t>
            </a:r>
            <a:r>
              <a:rPr lang="en-US" b="1" i="0" u="none" strike="noStrike" baseline="0">
                <a:solidFill>
                  <a:srgbClr val="4F81BD"/>
                </a:solidFill>
                <a:latin typeface="Times New Roman"/>
                <a:cs typeface="Times New Roman"/>
              </a:rPr>
              <a:t>PowerPoint</a:t>
            </a:r>
            <a:r>
              <a:rPr lang="ar-SA" b="1" i="0" u="none" strike="noStrike" baseline="0">
                <a:solidFill>
                  <a:srgbClr val="4F81BD"/>
                </a:solidFill>
                <a:latin typeface="Times New Roman"/>
                <a:cs typeface="Times New Roman"/>
              </a:rPr>
              <a:t> افتراضيًا في طريقة العرض "عادي"، لعرض الصور المصغرة والملاحظات وعرض الشرائح. ولكن، إن كنت تفضّل، يمكنك تحديد فتح </a:t>
            </a:r>
            <a:r>
              <a:rPr lang="en-US" b="1" i="0" u="none" strike="noStrike" baseline="0">
                <a:solidFill>
                  <a:srgbClr val="4F81BD"/>
                </a:solidFill>
                <a:latin typeface="Times New Roman"/>
                <a:cs typeface="Times New Roman"/>
              </a:rPr>
              <a:t>PowerPoint</a:t>
            </a:r>
            <a:r>
              <a:rPr lang="ar-SA" b="1" i="0" u="none" strike="noStrike" baseline="0">
                <a:solidFill>
                  <a:srgbClr val="4F81BD"/>
                </a:solidFill>
                <a:latin typeface="Times New Roman"/>
                <a:cs typeface="Times New Roman"/>
              </a:rPr>
              <a:t> في طريقة عرض مختلفة، مثل عرض "فارز الشرائح" و"عرض الشرائح" و"صفحة الملاحظات"، إضافة إلى طرق العرض المختلفة لعرض "عادي". </a:t>
            </a:r>
          </a:p>
          <a:p>
            <a:pPr marR="0" lvl="1" rtl="1"/>
            <a:r>
              <a:rPr lang="ar-SA" b="1" i="0" u="none" strike="noStrike" baseline="0">
                <a:solidFill>
                  <a:srgbClr val="4F81BD"/>
                </a:solidFill>
                <a:latin typeface="Times New Roman"/>
                <a:cs typeface="Times New Roman"/>
              </a:rPr>
              <a:t>انقر فوق علامة التبويب ملف. </a:t>
            </a:r>
          </a:p>
          <a:p>
            <a:pPr marR="0" lvl="1" rtl="1"/>
            <a:r>
              <a:rPr lang="ar-SA" b="1" i="0" u="none" strike="noStrike" baseline="0">
                <a:solidFill>
                  <a:srgbClr val="4F81BD"/>
                </a:solidFill>
                <a:latin typeface="Times New Roman"/>
                <a:cs typeface="Times New Roman"/>
              </a:rPr>
              <a:t>انقر فوق خيارات على الجانب الأيمن من الشاشة، ثم من الجزء الأيمن من مربع الحوار خيارات </a:t>
            </a:r>
            <a:r>
              <a:rPr lang="en-US" b="1" i="0" u="none" strike="noStrike" baseline="0">
                <a:solidFill>
                  <a:srgbClr val="4F81BD"/>
                </a:solidFill>
                <a:latin typeface="Times New Roman"/>
                <a:cs typeface="Times New Roman"/>
              </a:rPr>
              <a:t>PowerPoint</a:t>
            </a:r>
            <a:r>
              <a:rPr lang="ar-SA" b="1" i="0" u="none" strike="noStrike" baseline="0">
                <a:solidFill>
                  <a:srgbClr val="4F81BD"/>
                </a:solidFill>
                <a:latin typeface="Times New Roman"/>
                <a:cs typeface="Times New Roman"/>
              </a:rPr>
              <a:t>‏، انقر فوق خيارات متقدمة. </a:t>
            </a:r>
          </a:p>
          <a:p>
            <a:pPr marR="0" lvl="1" rtl="1"/>
            <a:r>
              <a:rPr lang="ar-SA" b="1" i="0" u="none" strike="noStrike" baseline="0">
                <a:solidFill>
                  <a:srgbClr val="4F81BD"/>
                </a:solidFill>
                <a:latin typeface="Times New Roman"/>
                <a:cs typeface="Times New Roman"/>
              </a:rPr>
              <a:t>ضمن عرض، في القائمة فتح كافة المستندات باستخدام هذا العرض، حدد العرض الذي تريد تعيينه كعرض افتراضي جديد، ثم انقر فوق موافق.</a:t>
            </a:r>
          </a:p>
        </p:txBody>
      </p:sp>
    </p:spTree>
    <p:extLst>
      <p:ext uri="{BB962C8B-B14F-4D97-AF65-F5344CB8AC3E}">
        <p14:creationId xmlns:p14="http://schemas.microsoft.com/office/powerpoint/2010/main" val="1598549070"/>
      </p:ext>
    </p:extLst>
  </p:cSld>
  <p:clrMapOvr>
    <a:masterClrMapping/>
  </p:clrMapOvr>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601</Words>
  <Application>Microsoft Office PowerPoint</Application>
  <PresentationFormat>عرض على الشاشة (4:3)</PresentationFormat>
  <Paragraphs>25</Paragraphs>
  <Slides>9</Slides>
  <Notes>1</Notes>
  <HiddenSlides>0</HiddenSlides>
  <MMClips>0</MMClips>
  <ScaleCrop>false</ScaleCrop>
  <HeadingPairs>
    <vt:vector size="6" baseType="variant">
      <vt:variant>
        <vt:lpstr>الخطوط المستخدمة</vt:lpstr>
      </vt:variant>
      <vt:variant>
        <vt:i4>3</vt:i4>
      </vt:variant>
      <vt:variant>
        <vt:lpstr>نسق</vt:lpstr>
      </vt:variant>
      <vt:variant>
        <vt:i4>1</vt:i4>
      </vt:variant>
      <vt:variant>
        <vt:lpstr>عناوين الشرائح</vt:lpstr>
      </vt:variant>
      <vt:variant>
        <vt:i4>9</vt:i4>
      </vt:variant>
    </vt:vector>
  </HeadingPairs>
  <TitlesOfParts>
    <vt:vector size="13" baseType="lpstr">
      <vt:lpstr>Arial</vt:lpstr>
      <vt:lpstr>Calibri</vt:lpstr>
      <vt:lpstr>Times New Roman</vt:lpstr>
      <vt:lpstr>نسق Office</vt:lpstr>
      <vt:lpstr>طرق العرض الرئيسية</vt:lpstr>
      <vt:lpstr>طرق العرض الرئيسية</vt:lpstr>
      <vt:lpstr>طريقة العرض "عرض الشرائح"</vt:lpstr>
      <vt:lpstr>طريقة عرض مقدم العرض</vt:lpstr>
      <vt:lpstr>طريقة عرض "القراءة"</vt:lpstr>
      <vt:lpstr>طرق عرض لتجهيز العرض التقديمي وطباعته</vt:lpstr>
      <vt:lpstr>طريقة عرض "فارز الشرائح"</vt:lpstr>
      <vt:lpstr>معاينة قبل الطباعة</vt:lpstr>
      <vt:lpstr>تعيين طريقة عرض كالافتراضية</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طرق العرض الرئيسية</dc:title>
  <dc:creator>ICDL</dc:creator>
  <cp:lastModifiedBy>SPECTO ICDL</cp:lastModifiedBy>
  <cp:revision>3</cp:revision>
  <dcterms:created xsi:type="dcterms:W3CDTF">2012-04-29T09:13:56Z</dcterms:created>
  <dcterms:modified xsi:type="dcterms:W3CDTF">2019-06-14T06:46:46Z</dcterms:modified>
</cp:coreProperties>
</file>