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sldIdLst>
    <p:sldId id="272" r:id="rId2"/>
    <p:sldId id="259" r:id="rId3"/>
    <p:sldId id="260" r:id="rId4"/>
    <p:sldId id="261" r:id="rId5"/>
    <p:sldId id="262" r:id="rId6"/>
  </p:sldIdLst>
  <p:sldSz cx="9144000" cy="6858000" type="screen4x3"/>
  <p:notesSz cx="6858000" cy="9144000"/>
  <p:defaultTextStyle>
    <a:defPPr>
      <a:defRPr lang="ar-JO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4380"/>
    <p:restoredTop sz="94660"/>
  </p:normalViewPr>
  <p:slideViewPr>
    <p:cSldViewPr>
      <p:cViewPr varScale="1">
        <p:scale>
          <a:sx n="86" d="100"/>
          <a:sy n="86" d="100"/>
        </p:scale>
        <p:origin x="1122" y="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gridSpacing cx="72010" cy="7201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ar-SA"/>
              <a:t>انقر لتحرير نمط العنوان الرئيسي</a:t>
            </a:r>
            <a:endParaRPr lang="ar-JO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ar-SA"/>
              <a:t>انقر لتحرير نمط العنوان الثانوي الرئيسي</a:t>
            </a:r>
            <a:endParaRPr lang="ar-JO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8C3660-8D1D-4827-8F00-41FB79D2A88F}" type="datetimeFigureOut">
              <a:rPr lang="ar-JO" smtClean="0"/>
              <a:t>11/10/1440</a:t>
            </a:fld>
            <a:endParaRPr lang="ar-JO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JO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5D4135-4416-4D1D-B8D5-B24335737311}" type="slidenum">
              <a:rPr lang="ar-JO" smtClean="0"/>
              <a:t>‹#›</a:t>
            </a:fld>
            <a:endParaRPr lang="ar-JO"/>
          </a:p>
        </p:txBody>
      </p:sp>
    </p:spTree>
    <p:extLst>
      <p:ext uri="{BB962C8B-B14F-4D97-AF65-F5344CB8AC3E}">
        <p14:creationId xmlns:p14="http://schemas.microsoft.com/office/powerpoint/2010/main" val="36440532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/>
              <a:t>انقر لتحرير نمط العنوان الرئيسي</a:t>
            </a:r>
            <a:endParaRPr lang="ar-JO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/>
              <a:t>انقر لتحرير أنماط النص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  <a:endParaRPr lang="ar-JO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8C3660-8D1D-4827-8F00-41FB79D2A88F}" type="datetimeFigureOut">
              <a:rPr lang="ar-JO" smtClean="0"/>
              <a:t>11/10/1440</a:t>
            </a:fld>
            <a:endParaRPr lang="ar-JO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JO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5D4135-4416-4D1D-B8D5-B24335737311}" type="slidenum">
              <a:rPr lang="ar-JO" smtClean="0"/>
              <a:t>‹#›</a:t>
            </a:fld>
            <a:endParaRPr lang="ar-JO"/>
          </a:p>
        </p:txBody>
      </p:sp>
    </p:spTree>
    <p:extLst>
      <p:ext uri="{BB962C8B-B14F-4D97-AF65-F5344CB8AC3E}">
        <p14:creationId xmlns:p14="http://schemas.microsoft.com/office/powerpoint/2010/main" val="24900077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ar-SA"/>
              <a:t>انقر لتحرير نمط العنوان الرئيسي</a:t>
            </a:r>
            <a:endParaRPr lang="ar-JO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ar-SA"/>
              <a:t>انقر لتحرير أنماط النص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  <a:endParaRPr lang="ar-JO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8C3660-8D1D-4827-8F00-41FB79D2A88F}" type="datetimeFigureOut">
              <a:rPr lang="ar-JO" smtClean="0"/>
              <a:t>11/10/1440</a:t>
            </a:fld>
            <a:endParaRPr lang="ar-JO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JO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5D4135-4416-4D1D-B8D5-B24335737311}" type="slidenum">
              <a:rPr lang="ar-JO" smtClean="0"/>
              <a:t>‹#›</a:t>
            </a:fld>
            <a:endParaRPr lang="ar-JO"/>
          </a:p>
        </p:txBody>
      </p:sp>
    </p:spTree>
    <p:extLst>
      <p:ext uri="{BB962C8B-B14F-4D97-AF65-F5344CB8AC3E}">
        <p14:creationId xmlns:p14="http://schemas.microsoft.com/office/powerpoint/2010/main" val="5104856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/>
              <a:t>انقر لتحرير نمط العنوان الرئيسي</a:t>
            </a:r>
            <a:endParaRPr lang="ar-JO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/>
              <a:t>انقر لتحرير أنماط النص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  <a:endParaRPr lang="ar-JO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8C3660-8D1D-4827-8F00-41FB79D2A88F}" type="datetimeFigureOut">
              <a:rPr lang="ar-JO" smtClean="0"/>
              <a:t>11/10/1440</a:t>
            </a:fld>
            <a:endParaRPr lang="ar-JO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JO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5D4135-4416-4D1D-B8D5-B24335737311}" type="slidenum">
              <a:rPr lang="ar-JO" smtClean="0"/>
              <a:t>‹#›</a:t>
            </a:fld>
            <a:endParaRPr lang="ar-JO"/>
          </a:p>
        </p:txBody>
      </p:sp>
    </p:spTree>
    <p:extLst>
      <p:ext uri="{BB962C8B-B14F-4D97-AF65-F5344CB8AC3E}">
        <p14:creationId xmlns:p14="http://schemas.microsoft.com/office/powerpoint/2010/main" val="38518654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ar-SA"/>
              <a:t>انقر لتحرير نمط العنوان الرئيسي</a:t>
            </a:r>
            <a:endParaRPr lang="ar-JO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8C3660-8D1D-4827-8F00-41FB79D2A88F}" type="datetimeFigureOut">
              <a:rPr lang="ar-JO" smtClean="0"/>
              <a:t>11/10/1440</a:t>
            </a:fld>
            <a:endParaRPr lang="ar-JO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JO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5D4135-4416-4D1D-B8D5-B24335737311}" type="slidenum">
              <a:rPr lang="ar-JO" smtClean="0"/>
              <a:t>‹#›</a:t>
            </a:fld>
            <a:endParaRPr lang="ar-JO"/>
          </a:p>
        </p:txBody>
      </p:sp>
    </p:spTree>
    <p:extLst>
      <p:ext uri="{BB962C8B-B14F-4D97-AF65-F5344CB8AC3E}">
        <p14:creationId xmlns:p14="http://schemas.microsoft.com/office/powerpoint/2010/main" val="23112495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/>
              <a:t>انقر لتحرير نمط العنوان الرئيسي</a:t>
            </a:r>
            <a:endParaRPr lang="ar-JO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/>
              <a:t>انقر لتحرير أنماط النص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  <a:endParaRPr lang="ar-JO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/>
              <a:t>انقر لتحرير أنماط النص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  <a:endParaRPr lang="ar-JO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8C3660-8D1D-4827-8F00-41FB79D2A88F}" type="datetimeFigureOut">
              <a:rPr lang="ar-JO" smtClean="0"/>
              <a:t>11/10/1440</a:t>
            </a:fld>
            <a:endParaRPr lang="ar-JO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JO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5D4135-4416-4D1D-B8D5-B24335737311}" type="slidenum">
              <a:rPr lang="ar-JO" smtClean="0"/>
              <a:t>‹#›</a:t>
            </a:fld>
            <a:endParaRPr lang="ar-JO"/>
          </a:p>
        </p:txBody>
      </p:sp>
    </p:spTree>
    <p:extLst>
      <p:ext uri="{BB962C8B-B14F-4D97-AF65-F5344CB8AC3E}">
        <p14:creationId xmlns:p14="http://schemas.microsoft.com/office/powerpoint/2010/main" val="19575398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ar-SA"/>
              <a:t>انقر لتحرير نمط العنوان الرئيسي</a:t>
            </a:r>
            <a:endParaRPr lang="ar-JO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/>
              <a:t>انقر لتحرير أنماط النص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  <a:endParaRPr lang="ar-JO"/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/>
              <a:t>انقر لتحرير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/>
              <a:t>انقر لتحرير أنماط النص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  <a:endParaRPr lang="ar-JO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8C3660-8D1D-4827-8F00-41FB79D2A88F}" type="datetimeFigureOut">
              <a:rPr lang="ar-JO" smtClean="0"/>
              <a:t>11/10/1440</a:t>
            </a:fld>
            <a:endParaRPr lang="ar-JO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JO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5D4135-4416-4D1D-B8D5-B24335737311}" type="slidenum">
              <a:rPr lang="ar-JO" smtClean="0"/>
              <a:t>‹#›</a:t>
            </a:fld>
            <a:endParaRPr lang="ar-JO"/>
          </a:p>
        </p:txBody>
      </p:sp>
    </p:spTree>
    <p:extLst>
      <p:ext uri="{BB962C8B-B14F-4D97-AF65-F5344CB8AC3E}">
        <p14:creationId xmlns:p14="http://schemas.microsoft.com/office/powerpoint/2010/main" val="10666993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/>
              <a:t>انقر لتحرير نمط العنوان الرئيسي</a:t>
            </a:r>
            <a:endParaRPr lang="ar-JO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8C3660-8D1D-4827-8F00-41FB79D2A88F}" type="datetimeFigureOut">
              <a:rPr lang="ar-JO" smtClean="0"/>
              <a:t>11/10/1440</a:t>
            </a:fld>
            <a:endParaRPr lang="ar-JO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JO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5D4135-4416-4D1D-B8D5-B24335737311}" type="slidenum">
              <a:rPr lang="ar-JO" smtClean="0"/>
              <a:t>‹#›</a:t>
            </a:fld>
            <a:endParaRPr lang="ar-JO"/>
          </a:p>
        </p:txBody>
      </p:sp>
    </p:spTree>
    <p:extLst>
      <p:ext uri="{BB962C8B-B14F-4D97-AF65-F5344CB8AC3E}">
        <p14:creationId xmlns:p14="http://schemas.microsoft.com/office/powerpoint/2010/main" val="24503971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8C3660-8D1D-4827-8F00-41FB79D2A88F}" type="datetimeFigureOut">
              <a:rPr lang="ar-JO" smtClean="0"/>
              <a:t>11/10/1440</a:t>
            </a:fld>
            <a:endParaRPr lang="ar-JO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JO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5D4135-4416-4D1D-B8D5-B24335737311}" type="slidenum">
              <a:rPr lang="ar-JO" smtClean="0"/>
              <a:t>‹#›</a:t>
            </a:fld>
            <a:endParaRPr lang="ar-JO"/>
          </a:p>
        </p:txBody>
      </p:sp>
    </p:spTree>
    <p:extLst>
      <p:ext uri="{BB962C8B-B14F-4D97-AF65-F5344CB8AC3E}">
        <p14:creationId xmlns:p14="http://schemas.microsoft.com/office/powerpoint/2010/main" val="40663936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/>
              <a:t>انقر لتحرير نمط العنوان الرئيسي</a:t>
            </a:r>
            <a:endParaRPr lang="ar-JO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/>
              <a:t>انقر لتحرير أنماط النص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  <a:endParaRPr lang="ar-JO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8C3660-8D1D-4827-8F00-41FB79D2A88F}" type="datetimeFigureOut">
              <a:rPr lang="ar-JO" smtClean="0"/>
              <a:t>11/10/1440</a:t>
            </a:fld>
            <a:endParaRPr lang="ar-JO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JO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5D4135-4416-4D1D-B8D5-B24335737311}" type="slidenum">
              <a:rPr lang="ar-JO" smtClean="0"/>
              <a:t>‹#›</a:t>
            </a:fld>
            <a:endParaRPr lang="ar-JO"/>
          </a:p>
        </p:txBody>
      </p:sp>
    </p:spTree>
    <p:extLst>
      <p:ext uri="{BB962C8B-B14F-4D97-AF65-F5344CB8AC3E}">
        <p14:creationId xmlns:p14="http://schemas.microsoft.com/office/powerpoint/2010/main" val="23594885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/>
              <a:t>انقر لتحرير نمط العنوان الرئيسي</a:t>
            </a:r>
            <a:endParaRPr lang="ar-JO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JO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8C3660-8D1D-4827-8F00-41FB79D2A88F}" type="datetimeFigureOut">
              <a:rPr lang="ar-JO" smtClean="0"/>
              <a:t>11/10/1440</a:t>
            </a:fld>
            <a:endParaRPr lang="ar-JO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JO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5D4135-4416-4D1D-B8D5-B24335737311}" type="slidenum">
              <a:rPr lang="ar-JO" smtClean="0"/>
              <a:t>‹#›</a:t>
            </a:fld>
            <a:endParaRPr lang="ar-JO"/>
          </a:p>
        </p:txBody>
      </p:sp>
    </p:spTree>
    <p:extLst>
      <p:ext uri="{BB962C8B-B14F-4D97-AF65-F5344CB8AC3E}">
        <p14:creationId xmlns:p14="http://schemas.microsoft.com/office/powerpoint/2010/main" val="29718135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عنوان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ar-SA"/>
              <a:t>انقر لتحرير نمط العنوان الرئيسي</a:t>
            </a:r>
            <a:endParaRPr lang="ar-JO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/>
              <a:t>انقر لتحرير أنماط النص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  <a:endParaRPr lang="ar-JO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E8C3660-8D1D-4827-8F00-41FB79D2A88F}" type="datetimeFigureOut">
              <a:rPr lang="ar-JO" smtClean="0"/>
              <a:t>11/10/1440</a:t>
            </a:fld>
            <a:endParaRPr lang="ar-JO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JO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C5D4135-4416-4D1D-B8D5-B24335737311}" type="slidenum">
              <a:rPr lang="ar-JO" smtClean="0"/>
              <a:t>‹#›</a:t>
            </a:fld>
            <a:endParaRPr lang="ar-JO"/>
          </a:p>
        </p:txBody>
      </p:sp>
    </p:spTree>
    <p:extLst>
      <p:ext uri="{BB962C8B-B14F-4D97-AF65-F5344CB8AC3E}">
        <p14:creationId xmlns:p14="http://schemas.microsoft.com/office/powerpoint/2010/main" val="433624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just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just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just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just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just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JO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عنوان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ar-JO" dirty="0"/>
              <a:t>طرق عرض العروض التقديمية</a:t>
            </a:r>
          </a:p>
        </p:txBody>
      </p:sp>
      <p:sp>
        <p:nvSpPr>
          <p:cNvPr id="5" name="عنوان فرعي 4"/>
          <p:cNvSpPr>
            <a:spLocks noGrp="1"/>
          </p:cNvSpPr>
          <p:nvPr>
            <p:ph type="subTitle" idx="1"/>
          </p:nvPr>
        </p:nvSpPr>
        <p:spPr>
          <a:xfrm>
            <a:off x="1403560" y="3933070"/>
            <a:ext cx="6400800" cy="1752600"/>
          </a:xfrm>
        </p:spPr>
        <p:txBody>
          <a:bodyPr/>
          <a:lstStyle/>
          <a:p>
            <a:endParaRPr lang="ar-JO" dirty="0"/>
          </a:p>
        </p:txBody>
      </p:sp>
    </p:spTree>
    <p:extLst>
      <p:ext uri="{BB962C8B-B14F-4D97-AF65-F5344CB8AC3E}">
        <p14:creationId xmlns:p14="http://schemas.microsoft.com/office/powerpoint/2010/main" val="48727745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R="0" rtl="1"/>
            <a:r>
              <a:rPr lang="ar-SA" b="1" i="0" u="none" strike="noStrike" baseline="0" dirty="0">
                <a:solidFill>
                  <a:srgbClr val="365F91"/>
                </a:solidFill>
                <a:latin typeface="Times New Roman"/>
                <a:cs typeface="Times New Roman"/>
              </a:rPr>
              <a:t>طرق عرض لتحرير العرض التقديمي</a:t>
            </a:r>
          </a:p>
        </p:txBody>
      </p:sp>
      <p:sp>
        <p:nvSpPr>
          <p:cNvPr id="3" name="عنصر نائب للن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R="0" lvl="0" rtl="1"/>
            <a:r>
              <a:rPr lang="ar-SA" b="1" i="0" u="none" strike="noStrike" baseline="0" dirty="0">
                <a:solidFill>
                  <a:srgbClr val="4F81BD"/>
                </a:solidFill>
                <a:latin typeface="Times New Roman"/>
                <a:cs typeface="Times New Roman"/>
              </a:rPr>
              <a:t>توجد طرق عرض عديدة في </a:t>
            </a:r>
            <a:r>
              <a:rPr lang="en-US" b="1" i="0" u="none" strike="noStrike" baseline="0" dirty="0">
                <a:solidFill>
                  <a:srgbClr val="4F81BD"/>
                </a:solidFill>
                <a:latin typeface="Times New Roman"/>
                <a:cs typeface="Times New Roman"/>
              </a:rPr>
              <a:t>PowerPoint</a:t>
            </a:r>
            <a:r>
              <a:rPr lang="ar-SA" b="1" i="0" u="none" strike="noStrike" baseline="0" dirty="0">
                <a:solidFill>
                  <a:srgbClr val="4F81BD"/>
                </a:solidFill>
                <a:latin typeface="Times New Roman"/>
                <a:cs typeface="Times New Roman"/>
              </a:rPr>
              <a:t> تساعدك في إنشاء عرض تقديمي احترافي</a:t>
            </a:r>
            <a:r>
              <a:rPr lang="ar-JO" b="1" i="0" u="none" strike="noStrike" baseline="0" dirty="0">
                <a:solidFill>
                  <a:srgbClr val="4F81BD"/>
                </a:solidFill>
                <a:latin typeface="Times New Roman"/>
                <a:cs typeface="Times New Roman"/>
              </a:rPr>
              <a:t>:</a:t>
            </a:r>
            <a:endParaRPr lang="ar-SA" b="1" i="0" u="none" strike="noStrike" baseline="0" dirty="0">
              <a:solidFill>
                <a:srgbClr val="4F81BD"/>
              </a:solidFill>
              <a:latin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83978454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R="0" rtl="1"/>
            <a:r>
              <a:rPr lang="ar-SA" b="1" i="0" u="none" strike="noStrike" baseline="0">
                <a:solidFill>
                  <a:srgbClr val="365F91"/>
                </a:solidFill>
                <a:latin typeface="Times New Roman"/>
                <a:cs typeface="Times New Roman"/>
              </a:rPr>
              <a:t>طريقة العرض "عادي"</a:t>
            </a:r>
          </a:p>
        </p:txBody>
      </p:sp>
      <p:sp>
        <p:nvSpPr>
          <p:cNvPr id="3" name="عنصر نائب للن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R="0" lvl="0" rtl="1"/>
            <a:r>
              <a:rPr lang="ar-SA" b="1" i="0" u="none" strike="noStrike" baseline="0" dirty="0">
                <a:solidFill>
                  <a:srgbClr val="4F81BD"/>
                </a:solidFill>
                <a:latin typeface="Times New Roman"/>
                <a:cs typeface="Times New Roman"/>
              </a:rPr>
              <a:t>تُعتبر طريقة العرض "عادي" طريقة عرض التحرير الرئيسية، حيث يمكنك كتابة العروض التقديمية وتصميمها. تحتوي طريقة العرض هذه على أربع نواحي عمل</a:t>
            </a:r>
            <a:r>
              <a:rPr lang="ar-JO" b="1" i="0" u="none" strike="noStrike" baseline="0">
                <a:solidFill>
                  <a:srgbClr val="4F81BD"/>
                </a:solidFill>
                <a:latin typeface="Times New Roman"/>
                <a:cs typeface="Times New Roman"/>
              </a:rPr>
              <a:t>ٍ</a:t>
            </a:r>
            <a:r>
              <a:rPr lang="ar-SA" b="1" i="0" u="none" strike="noStrike" baseline="0">
                <a:solidFill>
                  <a:srgbClr val="4F81BD"/>
                </a:solidFill>
                <a:latin typeface="Times New Roman"/>
                <a:cs typeface="Times New Roman"/>
              </a:rPr>
              <a:t>: </a:t>
            </a:r>
          </a:p>
        </p:txBody>
      </p:sp>
    </p:spTree>
    <p:extLst>
      <p:ext uri="{BB962C8B-B14F-4D97-AF65-F5344CB8AC3E}">
        <p14:creationId xmlns:p14="http://schemas.microsoft.com/office/powerpoint/2010/main" val="205137471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R="0" rtl="1"/>
            <a:r>
              <a:rPr lang="ar-SA" b="1" i="0" u="none" strike="noStrike" baseline="0">
                <a:solidFill>
                  <a:srgbClr val="365F91"/>
                </a:solidFill>
                <a:latin typeface="Times New Roman"/>
                <a:cs typeface="Times New Roman"/>
              </a:rPr>
              <a:t>طريقة عرض "فارز الشرائح"</a:t>
            </a:r>
          </a:p>
        </p:txBody>
      </p:sp>
      <p:sp>
        <p:nvSpPr>
          <p:cNvPr id="3" name="عنصر نائب للن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R="0" lvl="0" rtl="1"/>
            <a:r>
              <a:rPr lang="ar-SA" b="1" i="0" u="none" strike="noStrike" baseline="0">
                <a:solidFill>
                  <a:srgbClr val="4F81BD"/>
                </a:solidFill>
                <a:latin typeface="Times New Roman"/>
                <a:cs typeface="Times New Roman"/>
              </a:rPr>
              <a:t>توفر طريقة العرض "فارز الشرائح" طريقة لعرض الشرائح في شكل صورة مصغرة. كما تُسهل طريقة العرض هذه فرز الشرائح وترتيب</a:t>
            </a:r>
            <a:r>
              <a:rPr lang="ar-SA" b="1" i="0" u="none" strike="noStrike" baseline="0">
                <a:solidFill>
                  <a:srgbClr val="555555"/>
                </a:solidFill>
                <a:latin typeface="Arial"/>
                <a:cs typeface="Times New Roman"/>
              </a:rPr>
              <a:t> </a:t>
            </a:r>
            <a:r>
              <a:rPr lang="ar-SA" b="1" i="0" u="none" strike="noStrike" baseline="0">
                <a:solidFill>
                  <a:srgbClr val="4F81BD"/>
                </a:solidFill>
                <a:latin typeface="Times New Roman"/>
                <a:cs typeface="Times New Roman"/>
              </a:rPr>
              <a:t>تسلسلها أثناء إنشاء العرض التقديمي وأثناء تجهيزه للطباعة. </a:t>
            </a:r>
          </a:p>
          <a:p>
            <a:pPr marR="0" lvl="0" rtl="1"/>
            <a:r>
              <a:rPr lang="ar-SA" b="1" i="0" u="none" strike="noStrike" baseline="0">
                <a:solidFill>
                  <a:srgbClr val="4F81BD"/>
                </a:solidFill>
                <a:latin typeface="Times New Roman"/>
                <a:cs typeface="Times New Roman"/>
              </a:rPr>
              <a:t>يمكنك أيضًا إضافة مقاطع في طريقة العرض "فارز الشرائح"، وفرز الشرائح في فئات أو مقاطع مختلفة.</a:t>
            </a:r>
          </a:p>
        </p:txBody>
      </p:sp>
    </p:spTree>
    <p:extLst>
      <p:ext uri="{BB962C8B-B14F-4D97-AF65-F5344CB8AC3E}">
        <p14:creationId xmlns:p14="http://schemas.microsoft.com/office/powerpoint/2010/main" val="120318107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R="0" rtl="1"/>
            <a:r>
              <a:rPr lang="ar-SA" b="1" i="0" u="none" strike="noStrike" baseline="0">
                <a:solidFill>
                  <a:srgbClr val="365F91"/>
                </a:solidFill>
                <a:latin typeface="Times New Roman"/>
                <a:cs typeface="Times New Roman"/>
              </a:rPr>
              <a:t>طريقة عرض "صفحة الملاحظات"</a:t>
            </a:r>
          </a:p>
        </p:txBody>
      </p:sp>
      <p:sp>
        <p:nvSpPr>
          <p:cNvPr id="3" name="عنصر نائب للنص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marR="0" lvl="0" rtl="1"/>
            <a:r>
              <a:rPr lang="ar-SA" b="1" i="0" u="none" strike="noStrike" baseline="0" dirty="0">
                <a:solidFill>
                  <a:srgbClr val="4F81BD"/>
                </a:solidFill>
                <a:latin typeface="Times New Roman"/>
                <a:cs typeface="Times New Roman"/>
              </a:rPr>
              <a:t>يقع جزء الملاحظات أسفل جزء الشريحة. يمكنك كتابة ملاحظات تنطبق على الشريحة الحالية. ولاحقاً، يمكنك طباعة الملاحظات والإشارة</a:t>
            </a:r>
            <a:r>
              <a:rPr lang="ar-SA" b="1" i="0" u="none" strike="noStrike" baseline="0" dirty="0">
                <a:solidFill>
                  <a:srgbClr val="555555"/>
                </a:solidFill>
                <a:latin typeface="Arial"/>
                <a:cs typeface="Times New Roman"/>
              </a:rPr>
              <a:t> </a:t>
            </a:r>
            <a:r>
              <a:rPr lang="ar-SA" b="1" i="0" u="none" strike="noStrike" baseline="0" dirty="0">
                <a:solidFill>
                  <a:srgbClr val="4F81BD"/>
                </a:solidFill>
                <a:latin typeface="Times New Roman"/>
                <a:cs typeface="Times New Roman"/>
              </a:rPr>
              <a:t>إليها عند تقديم العرض التقديمي. </a:t>
            </a:r>
            <a:endParaRPr lang="ar-JO" b="1" i="0" u="none" strike="noStrike" baseline="0" dirty="0">
              <a:solidFill>
                <a:srgbClr val="4F81BD"/>
              </a:solidFill>
              <a:latin typeface="Times New Roman"/>
              <a:cs typeface="Times New Roman"/>
            </a:endParaRPr>
          </a:p>
          <a:p>
            <a:pPr marR="0" lvl="0" rtl="1"/>
            <a:r>
              <a:rPr lang="ar-SA" b="1" i="0" u="none" strike="noStrike" baseline="0" dirty="0">
                <a:solidFill>
                  <a:srgbClr val="4F81BD"/>
                </a:solidFill>
                <a:latin typeface="Times New Roman"/>
                <a:cs typeface="Times New Roman"/>
              </a:rPr>
              <a:t>يمكنك أيضًا طباعة ملاحظات لتوزيعها على الحضور أو تضمين الملاحظات في عرض تقديمي ترسله إلى الحضور أو تنشره على صفحة ويب.</a:t>
            </a:r>
          </a:p>
          <a:p>
            <a:pPr marR="0" lvl="0" rtl="1"/>
            <a:r>
              <a:rPr lang="ar-SA" b="1" i="0" u="none" strike="noStrike" baseline="0" dirty="0">
                <a:solidFill>
                  <a:srgbClr val="4F81BD"/>
                </a:solidFill>
                <a:latin typeface="Times New Roman"/>
                <a:cs typeface="Times New Roman"/>
              </a:rPr>
              <a:t>عندما تريد عرض الملاحظات واستخدامها في تنسيق كامل للصفحة، ضمن علامة التبويب عرض، في المجموعة طرق عرض العروض التقديمية، انقر فوق صفحة الملاحظات.</a:t>
            </a:r>
          </a:p>
        </p:txBody>
      </p:sp>
    </p:spTree>
    <p:extLst>
      <p:ext uri="{BB962C8B-B14F-4D97-AF65-F5344CB8AC3E}">
        <p14:creationId xmlns:p14="http://schemas.microsoft.com/office/powerpoint/2010/main" val="1597041337"/>
      </p:ext>
    </p:extLst>
  </p:cSld>
  <p:clrMapOvr>
    <a:masterClrMapping/>
  </p:clrMapOvr>
</p:sld>
</file>

<file path=ppt/theme/theme1.xml><?xml version="1.0" encoding="utf-8"?>
<a:theme xmlns:a="http://schemas.openxmlformats.org/drawingml/2006/main" name="نسق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</TotalTime>
  <Words>194</Words>
  <Application>Microsoft Office PowerPoint</Application>
  <PresentationFormat>عرض على الشاشة (4:3)</PresentationFormat>
  <Paragraphs>12</Paragraphs>
  <Slides>5</Slides>
  <Notes>0</Notes>
  <HiddenSlides>0</HiddenSlides>
  <MMClips>0</MMClips>
  <ScaleCrop>false</ScaleCrop>
  <HeadingPairs>
    <vt:vector size="6" baseType="variant">
      <vt:variant>
        <vt:lpstr>الخطوط المستخدمة</vt:lpstr>
      </vt:variant>
      <vt:variant>
        <vt:i4>3</vt:i4>
      </vt:variant>
      <vt:variant>
        <vt:lpstr>نسق</vt:lpstr>
      </vt:variant>
      <vt:variant>
        <vt:i4>1</vt:i4>
      </vt:variant>
      <vt:variant>
        <vt:lpstr>عناوين الشرائح</vt:lpstr>
      </vt:variant>
      <vt:variant>
        <vt:i4>5</vt:i4>
      </vt:variant>
    </vt:vector>
  </HeadingPairs>
  <TitlesOfParts>
    <vt:vector size="9" baseType="lpstr">
      <vt:lpstr>Arial</vt:lpstr>
      <vt:lpstr>Calibri</vt:lpstr>
      <vt:lpstr>Times New Roman</vt:lpstr>
      <vt:lpstr>نسق Office</vt:lpstr>
      <vt:lpstr>طرق عرض العروض التقديمية</vt:lpstr>
      <vt:lpstr>طرق عرض لتحرير العرض التقديمي</vt:lpstr>
      <vt:lpstr>طريقة العرض "عادي"</vt:lpstr>
      <vt:lpstr>طريقة عرض "فارز الشرائح"</vt:lpstr>
      <vt:lpstr>طريقة عرض "صفحة الملاحظات"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تطبيق خلفيات شرائح رقيقة ومتناسقة</dc:title>
  <dc:creator>ICDL</dc:creator>
  <cp:lastModifiedBy>SPECTO ICDL</cp:lastModifiedBy>
  <cp:revision>9</cp:revision>
  <dcterms:created xsi:type="dcterms:W3CDTF">2012-04-29T09:06:04Z</dcterms:created>
  <dcterms:modified xsi:type="dcterms:W3CDTF">2019-06-14T06:43:44Z</dcterms:modified>
</cp:coreProperties>
</file>