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2F789-F54A-4F5E-B70C-A4B7DD1221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9F4C0A-2B97-47B2-849B-7FB95D8A56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2127D7-318F-4100-BBF2-B8B3BC7AC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2641A-68AD-4285-9C8E-637C50E7D294}" type="datetimeFigureOut">
              <a:rPr lang="en-US" smtClean="0"/>
              <a:t>06/09/2026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A30C12-A296-44C4-9F0A-508204BBA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C10F65-D21C-41C0-93C9-5F1A274BF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1DF47-FD31-4FF6-9F7E-07CCEF4F1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905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804D1-E506-41BE-BC16-4EA8343D7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FB0807-96E1-41F2-B08A-63060EA607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C57A93-4ACD-461F-B002-1737EE9F2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2641A-68AD-4285-9C8E-637C50E7D294}" type="datetimeFigureOut">
              <a:rPr lang="en-US" smtClean="0"/>
              <a:t>06/09/2026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1C2D31-B8B8-4396-B5F8-5D8B45442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64F171-2073-4081-8B2C-DA6951909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1DF47-FD31-4FF6-9F7E-07CCEF4F1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46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C4D3839-B04D-450B-B236-DEC7CE122A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8B1D42-2C06-4BDC-8898-95E91DE4FC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089E6-EE0D-400C-BE9A-D557FCDDF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2641A-68AD-4285-9C8E-637C50E7D294}" type="datetimeFigureOut">
              <a:rPr lang="en-US" smtClean="0"/>
              <a:t>06/09/2026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2B3D31-7593-440E-BD35-4BCD5B1EA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D7839-0E41-4515-803D-C87CFFA0C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1DF47-FD31-4FF6-9F7E-07CCEF4F1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732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0F682-A8AC-4992-A678-D8B373641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A980EF-DCF4-49A9-BAEE-176550CCC9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EECB86-EDDA-47B5-8FB4-6D48FEBD2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2641A-68AD-4285-9C8E-637C50E7D294}" type="datetimeFigureOut">
              <a:rPr lang="en-US" smtClean="0"/>
              <a:t>06/09/2026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E53BFC-6248-4E75-863E-B7A39DA94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CCE87-30E0-4FFA-BD2E-2650CB7AE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1DF47-FD31-4FF6-9F7E-07CCEF4F1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671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FBBF1-62AE-4830-A10F-206CA4A78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8FD50-7A75-428F-9815-237CE43E60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B05AE1-18AE-4EA9-8A5E-DF7361C78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2641A-68AD-4285-9C8E-637C50E7D294}" type="datetimeFigureOut">
              <a:rPr lang="en-US" smtClean="0"/>
              <a:t>06/09/2026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F503F9-37CC-4ACF-9266-B436521C5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79C473-5442-45B7-A363-299F4190F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1DF47-FD31-4FF6-9F7E-07CCEF4F1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18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E2832-BB8C-4D7D-9834-541209DF2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1B2F89-A89D-4E6D-AB59-6DFF630F8D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95D46A-1412-4148-9730-B47D79EA4A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BB708F-796F-4BB1-A687-A60F56291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2641A-68AD-4285-9C8E-637C50E7D294}" type="datetimeFigureOut">
              <a:rPr lang="en-US" smtClean="0"/>
              <a:t>06/09/2026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973076-7571-45D6-8406-A4BEA82B6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380CB6-915E-45FD-A88B-DE1BBDE3F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1DF47-FD31-4FF6-9F7E-07CCEF4F1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76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31D74F-7812-4CCF-A756-EFC0F145A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7D00C2-171B-4398-A867-63726F6883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F275EA-E7A8-4581-9898-65132147BA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A8A300-6998-4558-BFE9-B900B1C0CA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701C3F-3782-404D-9ACE-B6F2440E56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7429561-9269-418D-ACC7-AC3FDFE12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2641A-68AD-4285-9C8E-637C50E7D294}" type="datetimeFigureOut">
              <a:rPr lang="en-US" smtClean="0"/>
              <a:t>06/09/2026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FCE9C7-8977-4CB4-A128-58CB3B522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0B741BC-BDE7-4F1E-BED9-97DDA5438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1DF47-FD31-4FF6-9F7E-07CCEF4F1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904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2C5EE-D9D6-4DE4-84EC-6DE78C544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33E5C9-B4C2-4384-815D-2547C92AA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2641A-68AD-4285-9C8E-637C50E7D294}" type="datetimeFigureOut">
              <a:rPr lang="en-US" smtClean="0"/>
              <a:t>06/09/2026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2A0C21-7442-4445-9438-1B29F7986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AD737B-DFB1-4C1C-A0E9-281541AEB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1DF47-FD31-4FF6-9F7E-07CCEF4F1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66A302-0DFA-4AF2-9462-AD7873F7C3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2641A-68AD-4285-9C8E-637C50E7D294}" type="datetimeFigureOut">
              <a:rPr lang="en-US" smtClean="0"/>
              <a:t>06/09/2026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9C3DFC-AD9C-48CF-84BE-A3CDAAB45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676A74-FAAD-4C37-92C3-36DC965BA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1DF47-FD31-4FF6-9F7E-07CCEF4F1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209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C924E-DD70-45FD-BC72-287B01058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63D8BE-C3F3-4376-BC34-61EF06E010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6D1413-19CA-4F6F-AA30-183E289D2B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2611B8-F994-42E8-9AB4-8D7401C4E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2641A-68AD-4285-9C8E-637C50E7D294}" type="datetimeFigureOut">
              <a:rPr lang="en-US" smtClean="0"/>
              <a:t>06/09/2026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4418D6-26E2-4675-A040-6BEABF788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526CE1-42DE-4AEB-8C8C-F7FDA6E71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1DF47-FD31-4FF6-9F7E-07CCEF4F1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751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41207-053D-4455-88ED-8DADA9E1D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AA0244-1C06-4F28-B098-385CA12FBB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599E1E-B181-4946-8DF6-09B0DD793B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3ADB21-EC6A-477D-9B21-2E81CE931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2641A-68AD-4285-9C8E-637C50E7D294}" type="datetimeFigureOut">
              <a:rPr lang="en-US" smtClean="0"/>
              <a:t>06/09/2026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6143F2-8508-4D94-98DE-038DF4692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9E7DA9-352F-4EF3-8E62-CB79E44A3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1DF47-FD31-4FF6-9F7E-07CCEF4F1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981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8D16C2-FF10-46B8-87B3-695C698A9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E33A05-00FE-4B31-A28B-5CED3FFCA9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CF208D-9B6A-4D7C-B130-22E9C47E49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2641A-68AD-4285-9C8E-637C50E7D294}" type="datetimeFigureOut">
              <a:rPr lang="en-US" smtClean="0"/>
              <a:t>06/09/2026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2C1B61-0611-4CBA-B33F-D36553FF5B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6F679-E431-4DD0-9E39-7A8A79AF27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91DF47-FD31-4FF6-9F7E-07CCEF4F1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872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618615-297F-4DBF-809F-D6BE13492B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Computer culture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9CB5E1-1D60-404E-970B-A91EFD5114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Key to success in the digital age</a:t>
            </a:r>
          </a:p>
        </p:txBody>
      </p:sp>
    </p:spTree>
    <p:extLst>
      <p:ext uri="{BB962C8B-B14F-4D97-AF65-F5344CB8AC3E}">
        <p14:creationId xmlns:p14="http://schemas.microsoft.com/office/powerpoint/2010/main" val="4272372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F755B4-0053-4D01-A211-83120A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en-US" dirty="0"/>
              <a:t>What is computer literacy?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639FF0-BE52-4625-8A28-20BE9C6294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dirty="0"/>
              <a:t>Definition: It is the ability to use computers and digital technologies efficiently and effectively.</a:t>
            </a:r>
          </a:p>
          <a:p>
            <a:pPr algn="l"/>
            <a:r>
              <a:rPr lang="en-US" dirty="0"/>
              <a:t>The modern concept: It is no longer limited to operating the device only, but includes understanding how the technology works and dealing with it safely.</a:t>
            </a:r>
          </a:p>
        </p:txBody>
      </p:sp>
    </p:spTree>
    <p:extLst>
      <p:ext uri="{BB962C8B-B14F-4D97-AF65-F5344CB8AC3E}">
        <p14:creationId xmlns:p14="http://schemas.microsoft.com/office/powerpoint/2010/main" val="2030413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C3B7E8-6934-4D75-9F24-C7BE7CE9E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en-US" dirty="0"/>
              <a:t>Basic skills for computer literacy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5806DB-1973-4A85-A005-F16D75BCC1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dirty="0"/>
              <a:t>Software skills: Ability to use word processing software (such as Word) and spreadsheet software (such as Excel).</a:t>
            </a:r>
          </a:p>
          <a:p>
            <a:pPr algn="l"/>
            <a:r>
              <a:rPr lang="en-US" dirty="0"/>
              <a:t>Browsing and searching: Using the internet to access reliable information.</a:t>
            </a:r>
          </a:p>
          <a:p>
            <a:pPr algn="l"/>
            <a:r>
              <a:rPr lang="en-US" dirty="0"/>
              <a:t>Digital communication: Sending and receiving emails and using collaborative work platforms.</a:t>
            </a:r>
          </a:p>
        </p:txBody>
      </p:sp>
    </p:spTree>
    <p:extLst>
      <p:ext uri="{BB962C8B-B14F-4D97-AF65-F5344CB8AC3E}">
        <p14:creationId xmlns:p14="http://schemas.microsoft.com/office/powerpoint/2010/main" val="14140389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110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Computer culture</vt:lpstr>
      <vt:lpstr>What is computer literacy?</vt:lpstr>
      <vt:lpstr>Basic skills for computer literacy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ثقافة حاسوبية</dc:title>
  <dc:creator>lana hilal</dc:creator>
  <cp:lastModifiedBy>lana hilal</cp:lastModifiedBy>
  <cp:revision>2</cp:revision>
  <dcterms:created xsi:type="dcterms:W3CDTF">2026-08-31T17:51:10Z</dcterms:created>
  <dcterms:modified xsi:type="dcterms:W3CDTF">2026-09-06T10:13:40Z</dcterms:modified>
</cp:coreProperties>
</file>