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handoutMasterIdLst>
    <p:handoutMasterId r:id="rId7"/>
  </p:handoutMasterIdLst>
  <p:sldIdLst>
    <p:sldId id="275" r:id="rId2"/>
    <p:sldId id="271" r:id="rId3"/>
    <p:sldId id="272" r:id="rId4"/>
    <p:sldId id="273" r:id="rId5"/>
    <p:sldId id="274" r:id="rId6"/>
  </p:sldIdLst>
  <p:sldSz cx="9144000" cy="6858000" type="screen4x3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06" autoAdjust="0"/>
    <p:restoredTop sz="98113" autoAdjust="0"/>
  </p:normalViewPr>
  <p:slideViewPr>
    <p:cSldViewPr>
      <p:cViewPr varScale="1">
        <p:scale>
          <a:sx n="82" d="100"/>
          <a:sy n="82" d="100"/>
        </p:scale>
        <p:origin x="85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0D9FE-C54F-4F09-AFB6-F00ACF0BD88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JO"/>
        </a:p>
      </dgm:t>
    </dgm:pt>
    <dgm:pt modelId="{BE535ECD-09CA-4C66-A030-2841494967AB}">
      <dgm:prSet phldrT="[Text]"/>
      <dgm:spPr/>
      <dgm:t>
        <a:bodyPr/>
        <a:lstStyle/>
        <a:p>
          <a:pPr rtl="1"/>
          <a:r>
            <a:rPr lang="fr-FR" b="1" dirty="0" smtClean="0"/>
            <a:t>Directeur</a:t>
          </a:r>
          <a:r>
            <a:rPr lang="fr-FR" b="1" baseline="0" dirty="0" smtClean="0"/>
            <a:t> Général de l’Hôpital</a:t>
          </a:r>
          <a:endParaRPr lang="ar-JO" b="1" dirty="0"/>
        </a:p>
      </dgm:t>
    </dgm:pt>
    <dgm:pt modelId="{13BA0055-0F7E-4D5C-9A50-22C52FCF67A5}" type="parTrans" cxnId="{361284F2-E9E3-4BFC-AB54-40F4C782027E}">
      <dgm:prSet/>
      <dgm:spPr/>
      <dgm:t>
        <a:bodyPr/>
        <a:lstStyle/>
        <a:p>
          <a:pPr rtl="1"/>
          <a:endParaRPr lang="ar-JO" b="1"/>
        </a:p>
      </dgm:t>
    </dgm:pt>
    <dgm:pt modelId="{7F6EED9B-4454-439F-AD07-898117722F79}" type="sibTrans" cxnId="{361284F2-E9E3-4BFC-AB54-40F4C782027E}">
      <dgm:prSet/>
      <dgm:spPr/>
      <dgm:t>
        <a:bodyPr/>
        <a:lstStyle/>
        <a:p>
          <a:pPr rtl="1"/>
          <a:endParaRPr lang="ar-JO" b="1"/>
        </a:p>
      </dgm:t>
    </dgm:pt>
    <dgm:pt modelId="{8D2EC699-CF48-412F-9AF6-C106F8877E94}">
      <dgm:prSet phldrT="[Text]"/>
      <dgm:spPr/>
      <dgm:t>
        <a:bodyPr/>
        <a:lstStyle/>
        <a:p>
          <a:pPr rtl="1"/>
          <a:r>
            <a:rPr lang="fr-FR" b="1" dirty="0" smtClean="0"/>
            <a:t>Adjoint</a:t>
          </a:r>
          <a:r>
            <a:rPr lang="fr-FR" b="1" baseline="0" dirty="0" smtClean="0"/>
            <a:t> du directeur administratif</a:t>
          </a:r>
          <a:endParaRPr lang="ar-JO" b="1" dirty="0"/>
        </a:p>
      </dgm:t>
    </dgm:pt>
    <dgm:pt modelId="{DEFBD8EF-D839-4288-BC3C-816838A648E5}" type="parTrans" cxnId="{50A8DCC5-B6C9-4E3C-8614-7E02B66371AF}">
      <dgm:prSet/>
      <dgm:spPr/>
      <dgm:t>
        <a:bodyPr/>
        <a:lstStyle/>
        <a:p>
          <a:pPr rtl="1"/>
          <a:endParaRPr lang="ar-JO" b="1" dirty="0"/>
        </a:p>
      </dgm:t>
    </dgm:pt>
    <dgm:pt modelId="{50DDF1DF-E290-4282-A0E1-8816776EC5FD}" type="sibTrans" cxnId="{50A8DCC5-B6C9-4E3C-8614-7E02B66371AF}">
      <dgm:prSet/>
      <dgm:spPr/>
      <dgm:t>
        <a:bodyPr/>
        <a:lstStyle/>
        <a:p>
          <a:pPr rtl="1"/>
          <a:endParaRPr lang="ar-JO" b="1"/>
        </a:p>
      </dgm:t>
    </dgm:pt>
    <dgm:pt modelId="{935D40D9-58BA-4594-970D-968DD795010F}">
      <dgm:prSet phldrT="[Text]"/>
      <dgm:spPr/>
      <dgm:t>
        <a:bodyPr/>
        <a:lstStyle/>
        <a:p>
          <a:pPr rtl="1"/>
          <a:r>
            <a:rPr lang="fr-FR" b="1" dirty="0" smtClean="0"/>
            <a:t>Les affaires des patients</a:t>
          </a:r>
          <a:endParaRPr lang="ar-JO" b="1" dirty="0"/>
        </a:p>
      </dgm:t>
    </dgm:pt>
    <dgm:pt modelId="{78954B78-C937-4894-9A75-83D566DAAAFA}" type="parTrans" cxnId="{C35C9139-58AC-401C-986F-94BDEE232885}">
      <dgm:prSet/>
      <dgm:spPr/>
      <dgm:t>
        <a:bodyPr/>
        <a:lstStyle/>
        <a:p>
          <a:pPr rtl="1"/>
          <a:endParaRPr lang="ar-JO" b="1" dirty="0"/>
        </a:p>
      </dgm:t>
    </dgm:pt>
    <dgm:pt modelId="{8C096409-CF80-4E6D-BDAA-5ED9145C1BC5}" type="sibTrans" cxnId="{C35C9139-58AC-401C-986F-94BDEE232885}">
      <dgm:prSet/>
      <dgm:spPr/>
      <dgm:t>
        <a:bodyPr/>
        <a:lstStyle/>
        <a:p>
          <a:pPr rtl="1"/>
          <a:endParaRPr lang="ar-JO" b="1"/>
        </a:p>
      </dgm:t>
    </dgm:pt>
    <dgm:pt modelId="{8247E083-2B8D-43AC-B089-541D0B90DD15}">
      <dgm:prSet phldrT="[Text]"/>
      <dgm:spPr/>
      <dgm:t>
        <a:bodyPr/>
        <a:lstStyle/>
        <a:p>
          <a:pPr rtl="1"/>
          <a:r>
            <a:rPr lang="fr-FR" b="1" dirty="0" smtClean="0"/>
            <a:t>Les</a:t>
          </a:r>
          <a:r>
            <a:rPr lang="fr-FR" b="1" baseline="0" dirty="0" smtClean="0"/>
            <a:t> affaires du personnel</a:t>
          </a:r>
          <a:endParaRPr lang="ar-JO" b="1" dirty="0"/>
        </a:p>
      </dgm:t>
    </dgm:pt>
    <dgm:pt modelId="{4D0D8475-BD52-48BB-AD4F-B88EC856D385}" type="parTrans" cxnId="{C191E6C5-8EEF-4646-9A16-F4698ABFECEE}">
      <dgm:prSet/>
      <dgm:spPr/>
      <dgm:t>
        <a:bodyPr/>
        <a:lstStyle/>
        <a:p>
          <a:pPr rtl="1"/>
          <a:endParaRPr lang="ar-JO" b="1" dirty="0"/>
        </a:p>
      </dgm:t>
    </dgm:pt>
    <dgm:pt modelId="{67C46F5B-18B2-40B5-B39E-2ADDF734C369}" type="sibTrans" cxnId="{C191E6C5-8EEF-4646-9A16-F4698ABFECEE}">
      <dgm:prSet/>
      <dgm:spPr/>
      <dgm:t>
        <a:bodyPr/>
        <a:lstStyle/>
        <a:p>
          <a:pPr rtl="1"/>
          <a:endParaRPr lang="ar-JO" b="1"/>
        </a:p>
      </dgm:t>
    </dgm:pt>
    <dgm:pt modelId="{126840C4-E009-4E57-A1D2-12FFAA28A3A0}">
      <dgm:prSet phldrT="[Text]"/>
      <dgm:spPr/>
      <dgm:t>
        <a:bodyPr/>
        <a:lstStyle/>
        <a:p>
          <a:pPr rtl="1"/>
          <a:r>
            <a:rPr lang="fr-FR" b="1" dirty="0" smtClean="0"/>
            <a:t>Adjoint du directeur technique</a:t>
          </a:r>
          <a:endParaRPr lang="ar-JO" b="1" dirty="0"/>
        </a:p>
      </dgm:t>
    </dgm:pt>
    <dgm:pt modelId="{FA8EE1B9-9E8A-4DE2-8069-4B6234AB4B82}" type="parTrans" cxnId="{62BF7C7E-8925-41CA-B14C-FA7ED0A86EEB}">
      <dgm:prSet/>
      <dgm:spPr/>
      <dgm:t>
        <a:bodyPr/>
        <a:lstStyle/>
        <a:p>
          <a:pPr rtl="1"/>
          <a:endParaRPr lang="ar-JO" b="1" dirty="0"/>
        </a:p>
      </dgm:t>
    </dgm:pt>
    <dgm:pt modelId="{49795F9B-6C2F-4C3C-91FB-798F8D46B994}" type="sibTrans" cxnId="{62BF7C7E-8925-41CA-B14C-FA7ED0A86EEB}">
      <dgm:prSet/>
      <dgm:spPr/>
      <dgm:t>
        <a:bodyPr/>
        <a:lstStyle/>
        <a:p>
          <a:pPr rtl="1"/>
          <a:endParaRPr lang="ar-JO" b="1"/>
        </a:p>
      </dgm:t>
    </dgm:pt>
    <dgm:pt modelId="{859C876C-BF3D-468E-AE45-16AF039F9F1A}">
      <dgm:prSet phldrT="[Text]"/>
      <dgm:spPr/>
      <dgm:t>
        <a:bodyPr/>
        <a:lstStyle/>
        <a:p>
          <a:pPr rtl="1"/>
          <a:r>
            <a:rPr lang="fr-FR" b="1" dirty="0" smtClean="0"/>
            <a:t>Directeur</a:t>
          </a:r>
          <a:r>
            <a:rPr lang="fr-FR" b="1" baseline="0" dirty="0" smtClean="0"/>
            <a:t> général</a:t>
          </a:r>
          <a:endParaRPr lang="ar-JO" b="1" dirty="0"/>
        </a:p>
      </dgm:t>
    </dgm:pt>
    <dgm:pt modelId="{7174231D-8D7F-4DD4-A78F-A8CB0F7C42F6}" type="parTrans" cxnId="{56FDF4D8-4032-4742-80F2-7240CC3A331E}">
      <dgm:prSet/>
      <dgm:spPr/>
      <dgm:t>
        <a:bodyPr/>
        <a:lstStyle/>
        <a:p>
          <a:pPr rtl="1"/>
          <a:endParaRPr lang="ar-JO" b="1"/>
        </a:p>
      </dgm:t>
    </dgm:pt>
    <dgm:pt modelId="{67A08E9B-0D45-480E-9783-E830A09C4966}" type="sibTrans" cxnId="{56FDF4D8-4032-4742-80F2-7240CC3A331E}">
      <dgm:prSet/>
      <dgm:spPr/>
      <dgm:t>
        <a:bodyPr/>
        <a:lstStyle/>
        <a:p>
          <a:pPr rtl="1"/>
          <a:endParaRPr lang="ar-JO" b="1"/>
        </a:p>
      </dgm:t>
    </dgm:pt>
    <dgm:pt modelId="{8172CF8F-BDF3-4214-9403-E176B9F1CFA6}">
      <dgm:prSet phldrT="[Text]"/>
      <dgm:spPr/>
      <dgm:t>
        <a:bodyPr/>
        <a:lstStyle/>
        <a:p>
          <a:pPr rtl="1"/>
          <a:r>
            <a:rPr lang="fr-FR" b="1" dirty="0" smtClean="0"/>
            <a:t>Adjoints</a:t>
          </a:r>
          <a:r>
            <a:rPr lang="fr-FR" b="1" baseline="0" dirty="0" smtClean="0"/>
            <a:t> de directeur</a:t>
          </a:r>
          <a:endParaRPr lang="ar-JO" b="1" dirty="0"/>
        </a:p>
      </dgm:t>
    </dgm:pt>
    <dgm:pt modelId="{4D0784DB-E8D4-4371-8B13-65E05A635287}" type="parTrans" cxnId="{85AE2D17-4885-4C57-B573-B86128572C99}">
      <dgm:prSet/>
      <dgm:spPr/>
      <dgm:t>
        <a:bodyPr/>
        <a:lstStyle/>
        <a:p>
          <a:pPr rtl="1"/>
          <a:endParaRPr lang="ar-JO" b="1"/>
        </a:p>
      </dgm:t>
    </dgm:pt>
    <dgm:pt modelId="{913078AB-8EDF-4625-AEDA-D997938C1E49}" type="sibTrans" cxnId="{85AE2D17-4885-4C57-B573-B86128572C99}">
      <dgm:prSet/>
      <dgm:spPr/>
      <dgm:t>
        <a:bodyPr/>
        <a:lstStyle/>
        <a:p>
          <a:pPr rtl="1"/>
          <a:endParaRPr lang="ar-JO" b="1"/>
        </a:p>
      </dgm:t>
    </dgm:pt>
    <dgm:pt modelId="{478183AB-5A29-4755-B93A-6EBDD5B867CB}">
      <dgm:prSet phldrT="[Text]"/>
      <dgm:spPr/>
      <dgm:t>
        <a:bodyPr/>
        <a:lstStyle/>
        <a:p>
          <a:pPr rtl="1"/>
          <a:r>
            <a:rPr lang="fr-FR" b="1" dirty="0" smtClean="0"/>
            <a:t>Service des adjoints</a:t>
          </a:r>
          <a:endParaRPr lang="ar-JO" b="1" dirty="0"/>
        </a:p>
      </dgm:t>
    </dgm:pt>
    <dgm:pt modelId="{09CBE732-6077-408C-A162-9EB63DD15284}" type="parTrans" cxnId="{77FB7097-44BC-42D9-A279-8903F2E30B02}">
      <dgm:prSet/>
      <dgm:spPr/>
      <dgm:t>
        <a:bodyPr/>
        <a:lstStyle/>
        <a:p>
          <a:pPr rtl="1"/>
          <a:endParaRPr lang="ar-JO" b="1"/>
        </a:p>
      </dgm:t>
    </dgm:pt>
    <dgm:pt modelId="{EA63CC99-582A-4DB4-B417-34F5E4663B94}" type="sibTrans" cxnId="{77FB7097-44BC-42D9-A279-8903F2E30B02}">
      <dgm:prSet/>
      <dgm:spPr/>
      <dgm:t>
        <a:bodyPr/>
        <a:lstStyle/>
        <a:p>
          <a:pPr rtl="1"/>
          <a:endParaRPr lang="ar-JO" b="1"/>
        </a:p>
      </dgm:t>
    </dgm:pt>
    <dgm:pt modelId="{E1D70EC3-4CB7-4174-9DA4-F0A9BA8C9D53}">
      <dgm:prSet/>
      <dgm:spPr/>
      <dgm:t>
        <a:bodyPr/>
        <a:lstStyle/>
        <a:p>
          <a:pPr rtl="1"/>
          <a:r>
            <a:rPr lang="fr-FR" b="1" dirty="0" smtClean="0"/>
            <a:t>Médecins</a:t>
          </a:r>
          <a:endParaRPr lang="ar-JO" b="1" dirty="0"/>
        </a:p>
      </dgm:t>
    </dgm:pt>
    <dgm:pt modelId="{57043773-C9A5-4D79-B1F9-8F6AB4B3AB84}" type="parTrans" cxnId="{597D4887-21B3-4BE5-A8E1-8536CDAE2643}">
      <dgm:prSet/>
      <dgm:spPr/>
      <dgm:t>
        <a:bodyPr/>
        <a:lstStyle/>
        <a:p>
          <a:pPr rtl="1"/>
          <a:endParaRPr lang="ar-JO" b="1"/>
        </a:p>
      </dgm:t>
    </dgm:pt>
    <dgm:pt modelId="{80F44C20-4AB5-49F0-8266-EBF7AFAFD540}" type="sibTrans" cxnId="{597D4887-21B3-4BE5-A8E1-8536CDAE2643}">
      <dgm:prSet/>
      <dgm:spPr/>
      <dgm:t>
        <a:bodyPr/>
        <a:lstStyle/>
        <a:p>
          <a:pPr rtl="1"/>
          <a:endParaRPr lang="ar-JO" b="1"/>
        </a:p>
      </dgm:t>
    </dgm:pt>
    <dgm:pt modelId="{A75DBD2A-6F3A-460A-9B1A-F86EAB114FE3}">
      <dgm:prSet phldrT="[Text]"/>
      <dgm:spPr/>
      <dgm:t>
        <a:bodyPr/>
        <a:lstStyle/>
        <a:p>
          <a:pPr rtl="1"/>
          <a:r>
            <a:rPr lang="fr-FR" b="1" dirty="0" smtClean="0"/>
            <a:t>Matériel</a:t>
          </a:r>
          <a:r>
            <a:rPr lang="fr-FR" b="1" baseline="0" dirty="0" smtClean="0"/>
            <a:t> médical</a:t>
          </a:r>
          <a:endParaRPr lang="ar-JO" b="1" dirty="0"/>
        </a:p>
      </dgm:t>
    </dgm:pt>
    <dgm:pt modelId="{7D4D769D-68AC-413B-96D8-EA6BF959BD86}" type="sibTrans" cxnId="{68133331-B75A-4A95-93A4-54FEBD4D1247}">
      <dgm:prSet/>
      <dgm:spPr/>
      <dgm:t>
        <a:bodyPr/>
        <a:lstStyle/>
        <a:p>
          <a:pPr rtl="1"/>
          <a:endParaRPr lang="ar-JO" b="1"/>
        </a:p>
      </dgm:t>
    </dgm:pt>
    <dgm:pt modelId="{BFF62E84-6B9E-48FD-A4E2-A56D2B2DD5AA}" type="parTrans" cxnId="{68133331-B75A-4A95-93A4-54FEBD4D1247}">
      <dgm:prSet/>
      <dgm:spPr/>
      <dgm:t>
        <a:bodyPr/>
        <a:lstStyle/>
        <a:p>
          <a:pPr rtl="1"/>
          <a:endParaRPr lang="ar-JO" b="1" dirty="0"/>
        </a:p>
      </dgm:t>
    </dgm:pt>
    <dgm:pt modelId="{B7F13298-2234-4BB5-A598-56E378CD4E30}" type="pres">
      <dgm:prSet presAssocID="{6D30D9FE-C54F-4F09-AFB6-F00ACF0BD88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ar-JO"/>
        </a:p>
      </dgm:t>
    </dgm:pt>
    <dgm:pt modelId="{D73C7BA3-61D4-489C-94B3-D0FD0EE36925}" type="pres">
      <dgm:prSet presAssocID="{6D30D9FE-C54F-4F09-AFB6-F00ACF0BD88D}" presName="hierFlow" presStyleCnt="0"/>
      <dgm:spPr/>
    </dgm:pt>
    <dgm:pt modelId="{F221E0A6-2F74-4CC5-A66E-ADB4F6D09BAF}" type="pres">
      <dgm:prSet presAssocID="{6D30D9FE-C54F-4F09-AFB6-F00ACF0BD88D}" presName="firstBuf" presStyleCnt="0"/>
      <dgm:spPr/>
    </dgm:pt>
    <dgm:pt modelId="{BCCD052F-74BF-4569-A3BD-1466598710CE}" type="pres">
      <dgm:prSet presAssocID="{6D30D9FE-C54F-4F09-AFB6-F00ACF0BD88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40B09091-AE6B-410A-9542-6A8D6CD3C068}" type="pres">
      <dgm:prSet presAssocID="{BE535ECD-09CA-4C66-A030-2841494967AB}" presName="Name14" presStyleCnt="0"/>
      <dgm:spPr/>
    </dgm:pt>
    <dgm:pt modelId="{1668F5C3-8400-47EB-A64A-E4985AC39F1C}" type="pres">
      <dgm:prSet presAssocID="{BE535ECD-09CA-4C66-A030-2841494967AB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C09AEF67-2BEF-4633-BC91-F5B3B0E66949}" type="pres">
      <dgm:prSet presAssocID="{BE535ECD-09CA-4C66-A030-2841494967AB}" presName="hierChild2" presStyleCnt="0"/>
      <dgm:spPr/>
    </dgm:pt>
    <dgm:pt modelId="{1111C1A9-853F-4091-A01A-B3DA6E24AFA6}" type="pres">
      <dgm:prSet presAssocID="{DEFBD8EF-D839-4288-BC3C-816838A648E5}" presName="Name19" presStyleLbl="parChTrans1D2" presStyleIdx="0" presStyleCnt="2"/>
      <dgm:spPr/>
      <dgm:t>
        <a:bodyPr/>
        <a:lstStyle/>
        <a:p>
          <a:pPr rtl="1"/>
          <a:endParaRPr lang="ar-JO"/>
        </a:p>
      </dgm:t>
    </dgm:pt>
    <dgm:pt modelId="{57A3DB93-FFE2-4481-9E92-E59095EECC13}" type="pres">
      <dgm:prSet presAssocID="{8D2EC699-CF48-412F-9AF6-C106F8877E94}" presName="Name21" presStyleCnt="0"/>
      <dgm:spPr/>
    </dgm:pt>
    <dgm:pt modelId="{A1F94467-5CF8-4013-902A-2A5A91B50F51}" type="pres">
      <dgm:prSet presAssocID="{8D2EC699-CF48-412F-9AF6-C106F8877E94}" presName="level2Shape" presStyleLbl="node2" presStyleIdx="0" presStyleCnt="2"/>
      <dgm:spPr/>
      <dgm:t>
        <a:bodyPr/>
        <a:lstStyle/>
        <a:p>
          <a:pPr rtl="1"/>
          <a:endParaRPr lang="ar-JO"/>
        </a:p>
      </dgm:t>
    </dgm:pt>
    <dgm:pt modelId="{3BCF3C3A-3D6F-4D61-AD0C-2F0B8D927064}" type="pres">
      <dgm:prSet presAssocID="{8D2EC699-CF48-412F-9AF6-C106F8877E94}" presName="hierChild3" presStyleCnt="0"/>
      <dgm:spPr/>
    </dgm:pt>
    <dgm:pt modelId="{C436DC58-F0B5-459C-8979-D5E276E6360C}" type="pres">
      <dgm:prSet presAssocID="{78954B78-C937-4894-9A75-83D566DAAAFA}" presName="Name19" presStyleLbl="parChTrans1D3" presStyleIdx="0" presStyleCnt="4"/>
      <dgm:spPr/>
      <dgm:t>
        <a:bodyPr/>
        <a:lstStyle/>
        <a:p>
          <a:pPr rtl="1"/>
          <a:endParaRPr lang="ar-JO"/>
        </a:p>
      </dgm:t>
    </dgm:pt>
    <dgm:pt modelId="{818E882A-942E-4D8A-A08E-B8F4B9F1D27C}" type="pres">
      <dgm:prSet presAssocID="{935D40D9-58BA-4594-970D-968DD795010F}" presName="Name21" presStyleCnt="0"/>
      <dgm:spPr/>
    </dgm:pt>
    <dgm:pt modelId="{5B8F9443-AA45-459F-936A-4B107A868C32}" type="pres">
      <dgm:prSet presAssocID="{935D40D9-58BA-4594-970D-968DD795010F}" presName="level2Shape" presStyleLbl="node3" presStyleIdx="0" presStyleCnt="4"/>
      <dgm:spPr/>
      <dgm:t>
        <a:bodyPr/>
        <a:lstStyle/>
        <a:p>
          <a:pPr rtl="1"/>
          <a:endParaRPr lang="ar-JO"/>
        </a:p>
      </dgm:t>
    </dgm:pt>
    <dgm:pt modelId="{E02B5E62-6665-4AA8-B352-9E39F6BE28C7}" type="pres">
      <dgm:prSet presAssocID="{935D40D9-58BA-4594-970D-968DD795010F}" presName="hierChild3" presStyleCnt="0"/>
      <dgm:spPr/>
    </dgm:pt>
    <dgm:pt modelId="{0E2D4A38-2893-4982-81CB-2B1B6E32C569}" type="pres">
      <dgm:prSet presAssocID="{4D0D8475-BD52-48BB-AD4F-B88EC856D385}" presName="Name19" presStyleLbl="parChTrans1D3" presStyleIdx="1" presStyleCnt="4"/>
      <dgm:spPr/>
      <dgm:t>
        <a:bodyPr/>
        <a:lstStyle/>
        <a:p>
          <a:pPr rtl="1"/>
          <a:endParaRPr lang="ar-JO"/>
        </a:p>
      </dgm:t>
    </dgm:pt>
    <dgm:pt modelId="{99612299-F4BB-43AE-8594-A9624CF49067}" type="pres">
      <dgm:prSet presAssocID="{8247E083-2B8D-43AC-B089-541D0B90DD15}" presName="Name21" presStyleCnt="0"/>
      <dgm:spPr/>
    </dgm:pt>
    <dgm:pt modelId="{F24D9A00-21D0-4B9A-9A34-68A5A9F7E0A7}" type="pres">
      <dgm:prSet presAssocID="{8247E083-2B8D-43AC-B089-541D0B90DD15}" presName="level2Shape" presStyleLbl="node3" presStyleIdx="1" presStyleCnt="4"/>
      <dgm:spPr/>
      <dgm:t>
        <a:bodyPr/>
        <a:lstStyle/>
        <a:p>
          <a:pPr rtl="1"/>
          <a:endParaRPr lang="ar-JO"/>
        </a:p>
      </dgm:t>
    </dgm:pt>
    <dgm:pt modelId="{566E916B-CAD1-40B9-ADF0-5B1C43972708}" type="pres">
      <dgm:prSet presAssocID="{8247E083-2B8D-43AC-B089-541D0B90DD15}" presName="hierChild3" presStyleCnt="0"/>
      <dgm:spPr/>
    </dgm:pt>
    <dgm:pt modelId="{59ED4F5E-5555-4274-9346-5A5E058221CD}" type="pres">
      <dgm:prSet presAssocID="{FA8EE1B9-9E8A-4DE2-8069-4B6234AB4B82}" presName="Name19" presStyleLbl="parChTrans1D2" presStyleIdx="1" presStyleCnt="2"/>
      <dgm:spPr/>
      <dgm:t>
        <a:bodyPr/>
        <a:lstStyle/>
        <a:p>
          <a:pPr rtl="1"/>
          <a:endParaRPr lang="ar-JO"/>
        </a:p>
      </dgm:t>
    </dgm:pt>
    <dgm:pt modelId="{3D085475-1928-4218-AF0F-2BDFE7355945}" type="pres">
      <dgm:prSet presAssocID="{126840C4-E009-4E57-A1D2-12FFAA28A3A0}" presName="Name21" presStyleCnt="0"/>
      <dgm:spPr/>
    </dgm:pt>
    <dgm:pt modelId="{4A4EBD5C-50C1-4D1B-B5F9-BAB419BF6215}" type="pres">
      <dgm:prSet presAssocID="{126840C4-E009-4E57-A1D2-12FFAA28A3A0}" presName="level2Shape" presStyleLbl="node2" presStyleIdx="1" presStyleCnt="2"/>
      <dgm:spPr/>
      <dgm:t>
        <a:bodyPr/>
        <a:lstStyle/>
        <a:p>
          <a:pPr rtl="1"/>
          <a:endParaRPr lang="ar-JO"/>
        </a:p>
      </dgm:t>
    </dgm:pt>
    <dgm:pt modelId="{67B5BA1D-FD27-4A8F-8F20-58B1094D38A2}" type="pres">
      <dgm:prSet presAssocID="{126840C4-E009-4E57-A1D2-12FFAA28A3A0}" presName="hierChild3" presStyleCnt="0"/>
      <dgm:spPr/>
    </dgm:pt>
    <dgm:pt modelId="{75D0D6B6-4601-409E-91AA-DF1160018D22}" type="pres">
      <dgm:prSet presAssocID="{BFF62E84-6B9E-48FD-A4E2-A56D2B2DD5AA}" presName="Name19" presStyleLbl="parChTrans1D3" presStyleIdx="2" presStyleCnt="4"/>
      <dgm:spPr/>
      <dgm:t>
        <a:bodyPr/>
        <a:lstStyle/>
        <a:p>
          <a:pPr rtl="1"/>
          <a:endParaRPr lang="ar-JO"/>
        </a:p>
      </dgm:t>
    </dgm:pt>
    <dgm:pt modelId="{56742214-D9C9-4B51-A2F8-AD8634543B27}" type="pres">
      <dgm:prSet presAssocID="{A75DBD2A-6F3A-460A-9B1A-F86EAB114FE3}" presName="Name21" presStyleCnt="0"/>
      <dgm:spPr/>
    </dgm:pt>
    <dgm:pt modelId="{8FE3779B-CDCE-474B-9931-B19708B38C81}" type="pres">
      <dgm:prSet presAssocID="{A75DBD2A-6F3A-460A-9B1A-F86EAB114FE3}" presName="level2Shape" presStyleLbl="node3" presStyleIdx="2" presStyleCnt="4"/>
      <dgm:spPr/>
      <dgm:t>
        <a:bodyPr/>
        <a:lstStyle/>
        <a:p>
          <a:pPr rtl="1"/>
          <a:endParaRPr lang="ar-JO"/>
        </a:p>
      </dgm:t>
    </dgm:pt>
    <dgm:pt modelId="{3A29FD45-18BA-41F2-84DC-3571B7B640C8}" type="pres">
      <dgm:prSet presAssocID="{A75DBD2A-6F3A-460A-9B1A-F86EAB114FE3}" presName="hierChild3" presStyleCnt="0"/>
      <dgm:spPr/>
    </dgm:pt>
    <dgm:pt modelId="{51AE824E-9F3B-45AF-B5ED-3AA1E4B80AE7}" type="pres">
      <dgm:prSet presAssocID="{57043773-C9A5-4D79-B1F9-8F6AB4B3AB84}" presName="Name19" presStyleLbl="parChTrans1D3" presStyleIdx="3" presStyleCnt="4"/>
      <dgm:spPr/>
      <dgm:t>
        <a:bodyPr/>
        <a:lstStyle/>
        <a:p>
          <a:endParaRPr lang="fr-FR"/>
        </a:p>
      </dgm:t>
    </dgm:pt>
    <dgm:pt modelId="{48611E96-8BF5-4AE3-AE8C-CC74AF8BF90E}" type="pres">
      <dgm:prSet presAssocID="{E1D70EC3-4CB7-4174-9DA4-F0A9BA8C9D53}" presName="Name21" presStyleCnt="0"/>
      <dgm:spPr/>
    </dgm:pt>
    <dgm:pt modelId="{DCA48BD6-4EC8-412F-B793-A2A05EA79E4A}" type="pres">
      <dgm:prSet presAssocID="{E1D70EC3-4CB7-4174-9DA4-F0A9BA8C9D53}" presName="level2Shape" presStyleLbl="node3" presStyleIdx="3" presStyleCnt="4"/>
      <dgm:spPr/>
      <dgm:t>
        <a:bodyPr/>
        <a:lstStyle/>
        <a:p>
          <a:pPr rtl="1"/>
          <a:endParaRPr lang="ar-JO"/>
        </a:p>
      </dgm:t>
    </dgm:pt>
    <dgm:pt modelId="{EF4F56A9-86FE-45A8-A3C5-C99B264425AF}" type="pres">
      <dgm:prSet presAssocID="{E1D70EC3-4CB7-4174-9DA4-F0A9BA8C9D53}" presName="hierChild3" presStyleCnt="0"/>
      <dgm:spPr/>
    </dgm:pt>
    <dgm:pt modelId="{C5CCBD11-DAA7-4530-B436-8E76572C1F9E}" type="pres">
      <dgm:prSet presAssocID="{6D30D9FE-C54F-4F09-AFB6-F00ACF0BD88D}" presName="bgShapesFlow" presStyleCnt="0"/>
      <dgm:spPr/>
    </dgm:pt>
    <dgm:pt modelId="{537C63A1-D6B6-4595-A8D3-440BADE15263}" type="pres">
      <dgm:prSet presAssocID="{859C876C-BF3D-468E-AE45-16AF039F9F1A}" presName="rectComp" presStyleCnt="0"/>
      <dgm:spPr/>
    </dgm:pt>
    <dgm:pt modelId="{55EAFCB5-F47E-478B-AEA4-5312A0AF8321}" type="pres">
      <dgm:prSet presAssocID="{859C876C-BF3D-468E-AE45-16AF039F9F1A}" presName="bgRect" presStyleLbl="bgShp" presStyleIdx="0" presStyleCnt="3"/>
      <dgm:spPr/>
      <dgm:t>
        <a:bodyPr/>
        <a:lstStyle/>
        <a:p>
          <a:pPr rtl="1"/>
          <a:endParaRPr lang="ar-JO"/>
        </a:p>
      </dgm:t>
    </dgm:pt>
    <dgm:pt modelId="{F7F121D7-8693-471B-9030-7834024C49F7}" type="pres">
      <dgm:prSet presAssocID="{859C876C-BF3D-468E-AE45-16AF039F9F1A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1E70647F-D9A9-4230-8028-3FC7E5A79395}" type="pres">
      <dgm:prSet presAssocID="{859C876C-BF3D-468E-AE45-16AF039F9F1A}" presName="spComp" presStyleCnt="0"/>
      <dgm:spPr/>
    </dgm:pt>
    <dgm:pt modelId="{86DEA56E-CA51-4A7D-A04D-482373D4A9F2}" type="pres">
      <dgm:prSet presAssocID="{859C876C-BF3D-468E-AE45-16AF039F9F1A}" presName="vSp" presStyleCnt="0"/>
      <dgm:spPr/>
    </dgm:pt>
    <dgm:pt modelId="{84338D4B-3F0D-494F-B5F1-B893EC541234}" type="pres">
      <dgm:prSet presAssocID="{8172CF8F-BDF3-4214-9403-E176B9F1CFA6}" presName="rectComp" presStyleCnt="0"/>
      <dgm:spPr/>
    </dgm:pt>
    <dgm:pt modelId="{2689C058-3E5E-4977-937F-7BCB2A35CF6C}" type="pres">
      <dgm:prSet presAssocID="{8172CF8F-BDF3-4214-9403-E176B9F1CFA6}" presName="bgRect" presStyleLbl="bgShp" presStyleIdx="1" presStyleCnt="3"/>
      <dgm:spPr/>
      <dgm:t>
        <a:bodyPr/>
        <a:lstStyle/>
        <a:p>
          <a:pPr rtl="1"/>
          <a:endParaRPr lang="ar-JO"/>
        </a:p>
      </dgm:t>
    </dgm:pt>
    <dgm:pt modelId="{8E0378FE-77E5-4C23-A1C1-37115AD1256B}" type="pres">
      <dgm:prSet presAssocID="{8172CF8F-BDF3-4214-9403-E176B9F1CFA6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  <dgm:pt modelId="{E5D6C888-8CE1-468C-98A0-E3356F81D81B}" type="pres">
      <dgm:prSet presAssocID="{8172CF8F-BDF3-4214-9403-E176B9F1CFA6}" presName="spComp" presStyleCnt="0"/>
      <dgm:spPr/>
    </dgm:pt>
    <dgm:pt modelId="{6B85B358-21F6-46CC-BA0E-6E48F70AF7A1}" type="pres">
      <dgm:prSet presAssocID="{8172CF8F-BDF3-4214-9403-E176B9F1CFA6}" presName="vSp" presStyleCnt="0"/>
      <dgm:spPr/>
    </dgm:pt>
    <dgm:pt modelId="{9120C296-D845-4D5F-9443-7833769A6800}" type="pres">
      <dgm:prSet presAssocID="{478183AB-5A29-4755-B93A-6EBDD5B867CB}" presName="rectComp" presStyleCnt="0"/>
      <dgm:spPr/>
    </dgm:pt>
    <dgm:pt modelId="{B6D0778F-C48E-4ADD-B78D-F3CD726A7CCB}" type="pres">
      <dgm:prSet presAssocID="{478183AB-5A29-4755-B93A-6EBDD5B867CB}" presName="bgRect" presStyleLbl="bgShp" presStyleIdx="2" presStyleCnt="3"/>
      <dgm:spPr/>
      <dgm:t>
        <a:bodyPr/>
        <a:lstStyle/>
        <a:p>
          <a:pPr rtl="1"/>
          <a:endParaRPr lang="ar-JO"/>
        </a:p>
      </dgm:t>
    </dgm:pt>
    <dgm:pt modelId="{E8524C58-6744-437D-B36B-E49619BB4B4F}" type="pres">
      <dgm:prSet presAssocID="{478183AB-5A29-4755-B93A-6EBDD5B867CB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361284F2-E9E3-4BFC-AB54-40F4C782027E}" srcId="{6D30D9FE-C54F-4F09-AFB6-F00ACF0BD88D}" destId="{BE535ECD-09CA-4C66-A030-2841494967AB}" srcOrd="0" destOrd="0" parTransId="{13BA0055-0F7E-4D5C-9A50-22C52FCF67A5}" sibTransId="{7F6EED9B-4454-439F-AD07-898117722F79}"/>
    <dgm:cxn modelId="{159B3587-9E5C-47F5-A5F7-C39C85C17D0E}" type="presOf" srcId="{126840C4-E009-4E57-A1D2-12FFAA28A3A0}" destId="{4A4EBD5C-50C1-4D1B-B5F9-BAB419BF6215}" srcOrd="0" destOrd="0" presId="urn:microsoft.com/office/officeart/2005/8/layout/hierarchy6"/>
    <dgm:cxn modelId="{000302C1-DC30-4460-9403-5D99CAE9165E}" type="presOf" srcId="{8172CF8F-BDF3-4214-9403-E176B9F1CFA6}" destId="{8E0378FE-77E5-4C23-A1C1-37115AD1256B}" srcOrd="1" destOrd="0" presId="urn:microsoft.com/office/officeart/2005/8/layout/hierarchy6"/>
    <dgm:cxn modelId="{70D41DB0-4BFC-4AC6-9A55-F21880A32CB6}" type="presOf" srcId="{478183AB-5A29-4755-B93A-6EBDD5B867CB}" destId="{B6D0778F-C48E-4ADD-B78D-F3CD726A7CCB}" srcOrd="0" destOrd="0" presId="urn:microsoft.com/office/officeart/2005/8/layout/hierarchy6"/>
    <dgm:cxn modelId="{56FDF4D8-4032-4742-80F2-7240CC3A331E}" srcId="{6D30D9FE-C54F-4F09-AFB6-F00ACF0BD88D}" destId="{859C876C-BF3D-468E-AE45-16AF039F9F1A}" srcOrd="1" destOrd="0" parTransId="{7174231D-8D7F-4DD4-A78F-A8CB0F7C42F6}" sibTransId="{67A08E9B-0D45-480E-9783-E830A09C4966}"/>
    <dgm:cxn modelId="{85AE2D17-4885-4C57-B573-B86128572C99}" srcId="{6D30D9FE-C54F-4F09-AFB6-F00ACF0BD88D}" destId="{8172CF8F-BDF3-4214-9403-E176B9F1CFA6}" srcOrd="2" destOrd="0" parTransId="{4D0784DB-E8D4-4371-8B13-65E05A635287}" sibTransId="{913078AB-8EDF-4625-AEDA-D997938C1E49}"/>
    <dgm:cxn modelId="{0D5E086A-4ACF-4DD8-8A9D-B371BC2FC50F}" type="presOf" srcId="{78954B78-C937-4894-9A75-83D566DAAAFA}" destId="{C436DC58-F0B5-459C-8979-D5E276E6360C}" srcOrd="0" destOrd="0" presId="urn:microsoft.com/office/officeart/2005/8/layout/hierarchy6"/>
    <dgm:cxn modelId="{5D355AC7-B072-4F15-8E4C-A564F374105E}" type="presOf" srcId="{8D2EC699-CF48-412F-9AF6-C106F8877E94}" destId="{A1F94467-5CF8-4013-902A-2A5A91B50F51}" srcOrd="0" destOrd="0" presId="urn:microsoft.com/office/officeart/2005/8/layout/hierarchy6"/>
    <dgm:cxn modelId="{37E225EF-4F3A-4338-995D-DFBFFDE11A6C}" type="presOf" srcId="{E1D70EC3-4CB7-4174-9DA4-F0A9BA8C9D53}" destId="{DCA48BD6-4EC8-412F-B793-A2A05EA79E4A}" srcOrd="0" destOrd="0" presId="urn:microsoft.com/office/officeart/2005/8/layout/hierarchy6"/>
    <dgm:cxn modelId="{4FF5ECDC-7E1C-463E-B0A7-FDD18B3CB865}" type="presOf" srcId="{8172CF8F-BDF3-4214-9403-E176B9F1CFA6}" destId="{2689C058-3E5E-4977-937F-7BCB2A35CF6C}" srcOrd="0" destOrd="0" presId="urn:microsoft.com/office/officeart/2005/8/layout/hierarchy6"/>
    <dgm:cxn modelId="{CE692B47-8D39-4F68-80DA-AFE0F0CB0CB9}" type="presOf" srcId="{859C876C-BF3D-468E-AE45-16AF039F9F1A}" destId="{F7F121D7-8693-471B-9030-7834024C49F7}" srcOrd="1" destOrd="0" presId="urn:microsoft.com/office/officeart/2005/8/layout/hierarchy6"/>
    <dgm:cxn modelId="{77FB7097-44BC-42D9-A279-8903F2E30B02}" srcId="{6D30D9FE-C54F-4F09-AFB6-F00ACF0BD88D}" destId="{478183AB-5A29-4755-B93A-6EBDD5B867CB}" srcOrd="3" destOrd="0" parTransId="{09CBE732-6077-408C-A162-9EB63DD15284}" sibTransId="{EA63CC99-582A-4DB4-B417-34F5E4663B94}"/>
    <dgm:cxn modelId="{9143707C-19BE-4AB8-A711-C67B09C7D08C}" type="presOf" srcId="{57043773-C9A5-4D79-B1F9-8F6AB4B3AB84}" destId="{51AE824E-9F3B-45AF-B5ED-3AA1E4B80AE7}" srcOrd="0" destOrd="0" presId="urn:microsoft.com/office/officeart/2005/8/layout/hierarchy6"/>
    <dgm:cxn modelId="{C35C9139-58AC-401C-986F-94BDEE232885}" srcId="{8D2EC699-CF48-412F-9AF6-C106F8877E94}" destId="{935D40D9-58BA-4594-970D-968DD795010F}" srcOrd="0" destOrd="0" parTransId="{78954B78-C937-4894-9A75-83D566DAAAFA}" sibTransId="{8C096409-CF80-4E6D-BDAA-5ED9145C1BC5}"/>
    <dgm:cxn modelId="{0B87EA2A-DB35-459F-8548-D5042594C863}" type="presOf" srcId="{8247E083-2B8D-43AC-B089-541D0B90DD15}" destId="{F24D9A00-21D0-4B9A-9A34-68A5A9F7E0A7}" srcOrd="0" destOrd="0" presId="urn:microsoft.com/office/officeart/2005/8/layout/hierarchy6"/>
    <dgm:cxn modelId="{0944972C-7266-47B7-8DFA-192454A326AA}" type="presOf" srcId="{A75DBD2A-6F3A-460A-9B1A-F86EAB114FE3}" destId="{8FE3779B-CDCE-474B-9931-B19708B38C81}" srcOrd="0" destOrd="0" presId="urn:microsoft.com/office/officeart/2005/8/layout/hierarchy6"/>
    <dgm:cxn modelId="{A6C18945-EF38-4483-8533-25D121E935C1}" type="presOf" srcId="{DEFBD8EF-D839-4288-BC3C-816838A648E5}" destId="{1111C1A9-853F-4091-A01A-B3DA6E24AFA6}" srcOrd="0" destOrd="0" presId="urn:microsoft.com/office/officeart/2005/8/layout/hierarchy6"/>
    <dgm:cxn modelId="{68133331-B75A-4A95-93A4-54FEBD4D1247}" srcId="{126840C4-E009-4E57-A1D2-12FFAA28A3A0}" destId="{A75DBD2A-6F3A-460A-9B1A-F86EAB114FE3}" srcOrd="0" destOrd="0" parTransId="{BFF62E84-6B9E-48FD-A4E2-A56D2B2DD5AA}" sibTransId="{7D4D769D-68AC-413B-96D8-EA6BF959BD86}"/>
    <dgm:cxn modelId="{57E628F1-8B2F-4084-8414-0A37BFCB6D41}" type="presOf" srcId="{935D40D9-58BA-4594-970D-968DD795010F}" destId="{5B8F9443-AA45-459F-936A-4B107A868C32}" srcOrd="0" destOrd="0" presId="urn:microsoft.com/office/officeart/2005/8/layout/hierarchy6"/>
    <dgm:cxn modelId="{949037DE-AB01-4266-9B0C-A529232B372D}" type="presOf" srcId="{6D30D9FE-C54F-4F09-AFB6-F00ACF0BD88D}" destId="{B7F13298-2234-4BB5-A598-56E378CD4E30}" srcOrd="0" destOrd="0" presId="urn:microsoft.com/office/officeart/2005/8/layout/hierarchy6"/>
    <dgm:cxn modelId="{33D4FD27-2692-446C-B11F-3B29877E45DB}" type="presOf" srcId="{478183AB-5A29-4755-B93A-6EBDD5B867CB}" destId="{E8524C58-6744-437D-B36B-E49619BB4B4F}" srcOrd="1" destOrd="0" presId="urn:microsoft.com/office/officeart/2005/8/layout/hierarchy6"/>
    <dgm:cxn modelId="{9513A95A-AB33-4849-95FD-6D284F0AA767}" type="presOf" srcId="{859C876C-BF3D-468E-AE45-16AF039F9F1A}" destId="{55EAFCB5-F47E-478B-AEA4-5312A0AF8321}" srcOrd="0" destOrd="0" presId="urn:microsoft.com/office/officeart/2005/8/layout/hierarchy6"/>
    <dgm:cxn modelId="{BA4658B2-2630-4794-8979-16D612A7C160}" type="presOf" srcId="{BFF62E84-6B9E-48FD-A4E2-A56D2B2DD5AA}" destId="{75D0D6B6-4601-409E-91AA-DF1160018D22}" srcOrd="0" destOrd="0" presId="urn:microsoft.com/office/officeart/2005/8/layout/hierarchy6"/>
    <dgm:cxn modelId="{50A8DCC5-B6C9-4E3C-8614-7E02B66371AF}" srcId="{BE535ECD-09CA-4C66-A030-2841494967AB}" destId="{8D2EC699-CF48-412F-9AF6-C106F8877E94}" srcOrd="0" destOrd="0" parTransId="{DEFBD8EF-D839-4288-BC3C-816838A648E5}" sibTransId="{50DDF1DF-E290-4282-A0E1-8816776EC5FD}"/>
    <dgm:cxn modelId="{EDB48757-B058-403E-AC93-AB421E9B3175}" type="presOf" srcId="{FA8EE1B9-9E8A-4DE2-8069-4B6234AB4B82}" destId="{59ED4F5E-5555-4274-9346-5A5E058221CD}" srcOrd="0" destOrd="0" presId="urn:microsoft.com/office/officeart/2005/8/layout/hierarchy6"/>
    <dgm:cxn modelId="{F699FBC3-9522-4B78-BF6A-3893DFC21C00}" type="presOf" srcId="{4D0D8475-BD52-48BB-AD4F-B88EC856D385}" destId="{0E2D4A38-2893-4982-81CB-2B1B6E32C569}" srcOrd="0" destOrd="0" presId="urn:microsoft.com/office/officeart/2005/8/layout/hierarchy6"/>
    <dgm:cxn modelId="{597D4887-21B3-4BE5-A8E1-8536CDAE2643}" srcId="{126840C4-E009-4E57-A1D2-12FFAA28A3A0}" destId="{E1D70EC3-4CB7-4174-9DA4-F0A9BA8C9D53}" srcOrd="1" destOrd="0" parTransId="{57043773-C9A5-4D79-B1F9-8F6AB4B3AB84}" sibTransId="{80F44C20-4AB5-49F0-8266-EBF7AFAFD540}"/>
    <dgm:cxn modelId="{1CEFF6B8-FF7A-48B7-9D3B-0FB78B79B60B}" type="presOf" srcId="{BE535ECD-09CA-4C66-A030-2841494967AB}" destId="{1668F5C3-8400-47EB-A64A-E4985AC39F1C}" srcOrd="0" destOrd="0" presId="urn:microsoft.com/office/officeart/2005/8/layout/hierarchy6"/>
    <dgm:cxn modelId="{C191E6C5-8EEF-4646-9A16-F4698ABFECEE}" srcId="{8D2EC699-CF48-412F-9AF6-C106F8877E94}" destId="{8247E083-2B8D-43AC-B089-541D0B90DD15}" srcOrd="1" destOrd="0" parTransId="{4D0D8475-BD52-48BB-AD4F-B88EC856D385}" sibTransId="{67C46F5B-18B2-40B5-B39E-2ADDF734C369}"/>
    <dgm:cxn modelId="{62BF7C7E-8925-41CA-B14C-FA7ED0A86EEB}" srcId="{BE535ECD-09CA-4C66-A030-2841494967AB}" destId="{126840C4-E009-4E57-A1D2-12FFAA28A3A0}" srcOrd="1" destOrd="0" parTransId="{FA8EE1B9-9E8A-4DE2-8069-4B6234AB4B82}" sibTransId="{49795F9B-6C2F-4C3C-91FB-798F8D46B994}"/>
    <dgm:cxn modelId="{CAC59FEC-9D57-4A88-99AB-B3F68D27B6DA}" type="presParOf" srcId="{B7F13298-2234-4BB5-A598-56E378CD4E30}" destId="{D73C7BA3-61D4-489C-94B3-D0FD0EE36925}" srcOrd="0" destOrd="0" presId="urn:microsoft.com/office/officeart/2005/8/layout/hierarchy6"/>
    <dgm:cxn modelId="{3A4360BE-FBB4-4AA3-B9A7-25A6E204217D}" type="presParOf" srcId="{D73C7BA3-61D4-489C-94B3-D0FD0EE36925}" destId="{F221E0A6-2F74-4CC5-A66E-ADB4F6D09BAF}" srcOrd="0" destOrd="0" presId="urn:microsoft.com/office/officeart/2005/8/layout/hierarchy6"/>
    <dgm:cxn modelId="{31D3025A-DB82-4080-9E18-4D92E6850C26}" type="presParOf" srcId="{D73C7BA3-61D4-489C-94B3-D0FD0EE36925}" destId="{BCCD052F-74BF-4569-A3BD-1466598710CE}" srcOrd="1" destOrd="0" presId="urn:microsoft.com/office/officeart/2005/8/layout/hierarchy6"/>
    <dgm:cxn modelId="{0267A1B2-36FF-4121-A61E-4FE8CC8E5848}" type="presParOf" srcId="{BCCD052F-74BF-4569-A3BD-1466598710CE}" destId="{40B09091-AE6B-410A-9542-6A8D6CD3C068}" srcOrd="0" destOrd="0" presId="urn:microsoft.com/office/officeart/2005/8/layout/hierarchy6"/>
    <dgm:cxn modelId="{65CB7DD0-48ED-4446-B666-37045290AC93}" type="presParOf" srcId="{40B09091-AE6B-410A-9542-6A8D6CD3C068}" destId="{1668F5C3-8400-47EB-A64A-E4985AC39F1C}" srcOrd="0" destOrd="0" presId="urn:microsoft.com/office/officeart/2005/8/layout/hierarchy6"/>
    <dgm:cxn modelId="{09B373B4-15FF-44CA-92B4-CC1C13F1F0D4}" type="presParOf" srcId="{40B09091-AE6B-410A-9542-6A8D6CD3C068}" destId="{C09AEF67-2BEF-4633-BC91-F5B3B0E66949}" srcOrd="1" destOrd="0" presId="urn:microsoft.com/office/officeart/2005/8/layout/hierarchy6"/>
    <dgm:cxn modelId="{9B6AB3B3-A551-467A-8F83-8ADCBE09B362}" type="presParOf" srcId="{C09AEF67-2BEF-4633-BC91-F5B3B0E66949}" destId="{1111C1A9-853F-4091-A01A-B3DA6E24AFA6}" srcOrd="0" destOrd="0" presId="urn:microsoft.com/office/officeart/2005/8/layout/hierarchy6"/>
    <dgm:cxn modelId="{2F855FF3-C391-4BE6-ADE8-D6C339B30DA0}" type="presParOf" srcId="{C09AEF67-2BEF-4633-BC91-F5B3B0E66949}" destId="{57A3DB93-FFE2-4481-9E92-E59095EECC13}" srcOrd="1" destOrd="0" presId="urn:microsoft.com/office/officeart/2005/8/layout/hierarchy6"/>
    <dgm:cxn modelId="{59DD1BBD-711C-476E-9764-07D9ABA34522}" type="presParOf" srcId="{57A3DB93-FFE2-4481-9E92-E59095EECC13}" destId="{A1F94467-5CF8-4013-902A-2A5A91B50F51}" srcOrd="0" destOrd="0" presId="urn:microsoft.com/office/officeart/2005/8/layout/hierarchy6"/>
    <dgm:cxn modelId="{306A1057-2645-476E-B9F8-1CFA4759D098}" type="presParOf" srcId="{57A3DB93-FFE2-4481-9E92-E59095EECC13}" destId="{3BCF3C3A-3D6F-4D61-AD0C-2F0B8D927064}" srcOrd="1" destOrd="0" presId="urn:microsoft.com/office/officeart/2005/8/layout/hierarchy6"/>
    <dgm:cxn modelId="{F3EB1431-F2C1-43EC-ACFF-466B83A735CD}" type="presParOf" srcId="{3BCF3C3A-3D6F-4D61-AD0C-2F0B8D927064}" destId="{C436DC58-F0B5-459C-8979-D5E276E6360C}" srcOrd="0" destOrd="0" presId="urn:microsoft.com/office/officeart/2005/8/layout/hierarchy6"/>
    <dgm:cxn modelId="{80740941-8EDF-4386-860A-4A646C1D24D5}" type="presParOf" srcId="{3BCF3C3A-3D6F-4D61-AD0C-2F0B8D927064}" destId="{818E882A-942E-4D8A-A08E-B8F4B9F1D27C}" srcOrd="1" destOrd="0" presId="urn:microsoft.com/office/officeart/2005/8/layout/hierarchy6"/>
    <dgm:cxn modelId="{B45DDF7C-DF20-437F-BE01-C5AD143D3878}" type="presParOf" srcId="{818E882A-942E-4D8A-A08E-B8F4B9F1D27C}" destId="{5B8F9443-AA45-459F-936A-4B107A868C32}" srcOrd="0" destOrd="0" presId="urn:microsoft.com/office/officeart/2005/8/layout/hierarchy6"/>
    <dgm:cxn modelId="{B1133127-F3FD-4CDB-A9E4-A50164DC9D47}" type="presParOf" srcId="{818E882A-942E-4D8A-A08E-B8F4B9F1D27C}" destId="{E02B5E62-6665-4AA8-B352-9E39F6BE28C7}" srcOrd="1" destOrd="0" presId="urn:microsoft.com/office/officeart/2005/8/layout/hierarchy6"/>
    <dgm:cxn modelId="{EE35F221-BFCB-4E5A-81CE-3968F66499A9}" type="presParOf" srcId="{3BCF3C3A-3D6F-4D61-AD0C-2F0B8D927064}" destId="{0E2D4A38-2893-4982-81CB-2B1B6E32C569}" srcOrd="2" destOrd="0" presId="urn:microsoft.com/office/officeart/2005/8/layout/hierarchy6"/>
    <dgm:cxn modelId="{3FBA272A-1428-418D-8EF7-F306594F2562}" type="presParOf" srcId="{3BCF3C3A-3D6F-4D61-AD0C-2F0B8D927064}" destId="{99612299-F4BB-43AE-8594-A9624CF49067}" srcOrd="3" destOrd="0" presId="urn:microsoft.com/office/officeart/2005/8/layout/hierarchy6"/>
    <dgm:cxn modelId="{F15B02D1-323F-4D0F-9D8E-8DBA25C9BEA6}" type="presParOf" srcId="{99612299-F4BB-43AE-8594-A9624CF49067}" destId="{F24D9A00-21D0-4B9A-9A34-68A5A9F7E0A7}" srcOrd="0" destOrd="0" presId="urn:microsoft.com/office/officeart/2005/8/layout/hierarchy6"/>
    <dgm:cxn modelId="{080964C7-5E24-49CA-8CB4-AE6216394AB4}" type="presParOf" srcId="{99612299-F4BB-43AE-8594-A9624CF49067}" destId="{566E916B-CAD1-40B9-ADF0-5B1C43972708}" srcOrd="1" destOrd="0" presId="urn:microsoft.com/office/officeart/2005/8/layout/hierarchy6"/>
    <dgm:cxn modelId="{498ACB4C-28C9-4860-B54B-4E2AB8DA8EAE}" type="presParOf" srcId="{C09AEF67-2BEF-4633-BC91-F5B3B0E66949}" destId="{59ED4F5E-5555-4274-9346-5A5E058221CD}" srcOrd="2" destOrd="0" presId="urn:microsoft.com/office/officeart/2005/8/layout/hierarchy6"/>
    <dgm:cxn modelId="{DF471B7E-0EEF-4E0A-AAF8-394E89278E21}" type="presParOf" srcId="{C09AEF67-2BEF-4633-BC91-F5B3B0E66949}" destId="{3D085475-1928-4218-AF0F-2BDFE7355945}" srcOrd="3" destOrd="0" presId="urn:microsoft.com/office/officeart/2005/8/layout/hierarchy6"/>
    <dgm:cxn modelId="{B3B148CC-EDA1-41F2-BED8-88684017B399}" type="presParOf" srcId="{3D085475-1928-4218-AF0F-2BDFE7355945}" destId="{4A4EBD5C-50C1-4D1B-B5F9-BAB419BF6215}" srcOrd="0" destOrd="0" presId="urn:microsoft.com/office/officeart/2005/8/layout/hierarchy6"/>
    <dgm:cxn modelId="{8EFE2152-59FC-4F04-8169-734797DD93D2}" type="presParOf" srcId="{3D085475-1928-4218-AF0F-2BDFE7355945}" destId="{67B5BA1D-FD27-4A8F-8F20-58B1094D38A2}" srcOrd="1" destOrd="0" presId="urn:microsoft.com/office/officeart/2005/8/layout/hierarchy6"/>
    <dgm:cxn modelId="{181F9798-F3F5-45B3-9CEF-B42DB03E0FD5}" type="presParOf" srcId="{67B5BA1D-FD27-4A8F-8F20-58B1094D38A2}" destId="{75D0D6B6-4601-409E-91AA-DF1160018D22}" srcOrd="0" destOrd="0" presId="urn:microsoft.com/office/officeart/2005/8/layout/hierarchy6"/>
    <dgm:cxn modelId="{CC9FB7AB-C9AE-463C-8C03-735360B9EA08}" type="presParOf" srcId="{67B5BA1D-FD27-4A8F-8F20-58B1094D38A2}" destId="{56742214-D9C9-4B51-A2F8-AD8634543B27}" srcOrd="1" destOrd="0" presId="urn:microsoft.com/office/officeart/2005/8/layout/hierarchy6"/>
    <dgm:cxn modelId="{671DBEC4-4A79-4BCD-9A26-480F192D3EEF}" type="presParOf" srcId="{56742214-D9C9-4B51-A2F8-AD8634543B27}" destId="{8FE3779B-CDCE-474B-9931-B19708B38C81}" srcOrd="0" destOrd="0" presId="urn:microsoft.com/office/officeart/2005/8/layout/hierarchy6"/>
    <dgm:cxn modelId="{141E2813-1C51-4B35-9560-C3EF2D51C053}" type="presParOf" srcId="{56742214-D9C9-4B51-A2F8-AD8634543B27}" destId="{3A29FD45-18BA-41F2-84DC-3571B7B640C8}" srcOrd="1" destOrd="0" presId="urn:microsoft.com/office/officeart/2005/8/layout/hierarchy6"/>
    <dgm:cxn modelId="{96FFC35C-3F56-47A6-B2F8-97151783AAC3}" type="presParOf" srcId="{67B5BA1D-FD27-4A8F-8F20-58B1094D38A2}" destId="{51AE824E-9F3B-45AF-B5ED-3AA1E4B80AE7}" srcOrd="2" destOrd="0" presId="urn:microsoft.com/office/officeart/2005/8/layout/hierarchy6"/>
    <dgm:cxn modelId="{85247C9D-C7E0-4510-8F94-E7C0B781E593}" type="presParOf" srcId="{67B5BA1D-FD27-4A8F-8F20-58B1094D38A2}" destId="{48611E96-8BF5-4AE3-AE8C-CC74AF8BF90E}" srcOrd="3" destOrd="0" presId="urn:microsoft.com/office/officeart/2005/8/layout/hierarchy6"/>
    <dgm:cxn modelId="{CE8B9A27-AC0E-472B-A5DF-EE6540124847}" type="presParOf" srcId="{48611E96-8BF5-4AE3-AE8C-CC74AF8BF90E}" destId="{DCA48BD6-4EC8-412F-B793-A2A05EA79E4A}" srcOrd="0" destOrd="0" presId="urn:microsoft.com/office/officeart/2005/8/layout/hierarchy6"/>
    <dgm:cxn modelId="{B4956BD6-3FBF-40EC-9197-BA7B95A64CF2}" type="presParOf" srcId="{48611E96-8BF5-4AE3-AE8C-CC74AF8BF90E}" destId="{EF4F56A9-86FE-45A8-A3C5-C99B264425AF}" srcOrd="1" destOrd="0" presId="urn:microsoft.com/office/officeart/2005/8/layout/hierarchy6"/>
    <dgm:cxn modelId="{D2099640-907C-498A-9EBF-A07250C9E8BD}" type="presParOf" srcId="{B7F13298-2234-4BB5-A598-56E378CD4E30}" destId="{C5CCBD11-DAA7-4530-B436-8E76572C1F9E}" srcOrd="1" destOrd="0" presId="urn:microsoft.com/office/officeart/2005/8/layout/hierarchy6"/>
    <dgm:cxn modelId="{297FF120-4D86-404B-8EE1-41DDDCAB6D0E}" type="presParOf" srcId="{C5CCBD11-DAA7-4530-B436-8E76572C1F9E}" destId="{537C63A1-D6B6-4595-A8D3-440BADE15263}" srcOrd="0" destOrd="0" presId="urn:microsoft.com/office/officeart/2005/8/layout/hierarchy6"/>
    <dgm:cxn modelId="{81F13AA7-05BE-4176-A46C-63C1EB61B053}" type="presParOf" srcId="{537C63A1-D6B6-4595-A8D3-440BADE15263}" destId="{55EAFCB5-F47E-478B-AEA4-5312A0AF8321}" srcOrd="0" destOrd="0" presId="urn:microsoft.com/office/officeart/2005/8/layout/hierarchy6"/>
    <dgm:cxn modelId="{76563B88-E7BE-4529-96B8-0C78F17BC88A}" type="presParOf" srcId="{537C63A1-D6B6-4595-A8D3-440BADE15263}" destId="{F7F121D7-8693-471B-9030-7834024C49F7}" srcOrd="1" destOrd="0" presId="urn:microsoft.com/office/officeart/2005/8/layout/hierarchy6"/>
    <dgm:cxn modelId="{D2233A26-57F6-4EB4-BB35-D3D302616862}" type="presParOf" srcId="{C5CCBD11-DAA7-4530-B436-8E76572C1F9E}" destId="{1E70647F-D9A9-4230-8028-3FC7E5A79395}" srcOrd="1" destOrd="0" presId="urn:microsoft.com/office/officeart/2005/8/layout/hierarchy6"/>
    <dgm:cxn modelId="{81A046D6-AD2A-492B-854D-24B1D003F2CA}" type="presParOf" srcId="{1E70647F-D9A9-4230-8028-3FC7E5A79395}" destId="{86DEA56E-CA51-4A7D-A04D-482373D4A9F2}" srcOrd="0" destOrd="0" presId="urn:microsoft.com/office/officeart/2005/8/layout/hierarchy6"/>
    <dgm:cxn modelId="{B2B59FC9-53C5-4E4B-BE8C-9C3D918062C2}" type="presParOf" srcId="{C5CCBD11-DAA7-4530-B436-8E76572C1F9E}" destId="{84338D4B-3F0D-494F-B5F1-B893EC541234}" srcOrd="2" destOrd="0" presId="urn:microsoft.com/office/officeart/2005/8/layout/hierarchy6"/>
    <dgm:cxn modelId="{20B81D72-77AF-459E-ACF7-2FCBB0AFDE36}" type="presParOf" srcId="{84338D4B-3F0D-494F-B5F1-B893EC541234}" destId="{2689C058-3E5E-4977-937F-7BCB2A35CF6C}" srcOrd="0" destOrd="0" presId="urn:microsoft.com/office/officeart/2005/8/layout/hierarchy6"/>
    <dgm:cxn modelId="{2B7AE1BC-3329-4D95-886B-23CE3C6C7EC3}" type="presParOf" srcId="{84338D4B-3F0D-494F-B5F1-B893EC541234}" destId="{8E0378FE-77E5-4C23-A1C1-37115AD1256B}" srcOrd="1" destOrd="0" presId="urn:microsoft.com/office/officeart/2005/8/layout/hierarchy6"/>
    <dgm:cxn modelId="{9431B61F-C322-47A2-A211-8F6CC55DF5F9}" type="presParOf" srcId="{C5CCBD11-DAA7-4530-B436-8E76572C1F9E}" destId="{E5D6C888-8CE1-468C-98A0-E3356F81D81B}" srcOrd="3" destOrd="0" presId="urn:microsoft.com/office/officeart/2005/8/layout/hierarchy6"/>
    <dgm:cxn modelId="{418B5CA3-08A4-4D99-AA3B-24EC78BA9C8D}" type="presParOf" srcId="{E5D6C888-8CE1-468C-98A0-E3356F81D81B}" destId="{6B85B358-21F6-46CC-BA0E-6E48F70AF7A1}" srcOrd="0" destOrd="0" presId="urn:microsoft.com/office/officeart/2005/8/layout/hierarchy6"/>
    <dgm:cxn modelId="{17F89F38-4BAB-4836-93D5-C7F7A1402E38}" type="presParOf" srcId="{C5CCBD11-DAA7-4530-B436-8E76572C1F9E}" destId="{9120C296-D845-4D5F-9443-7833769A6800}" srcOrd="4" destOrd="0" presId="urn:microsoft.com/office/officeart/2005/8/layout/hierarchy6"/>
    <dgm:cxn modelId="{F7B445EE-8C6F-432A-80A7-2103D64CFCA0}" type="presParOf" srcId="{9120C296-D845-4D5F-9443-7833769A6800}" destId="{B6D0778F-C48E-4ADD-B78D-F3CD726A7CCB}" srcOrd="0" destOrd="0" presId="urn:microsoft.com/office/officeart/2005/8/layout/hierarchy6"/>
    <dgm:cxn modelId="{46063FAD-CF43-4921-BA15-60E23D010C78}" type="presParOf" srcId="{9120C296-D845-4D5F-9443-7833769A6800}" destId="{E8524C58-6744-437D-B36B-E49619BB4B4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09F909-84A7-40FD-AD99-A86CD525EB09}" type="doc">
      <dgm:prSet loTypeId="urn:microsoft.com/office/officeart/2005/8/layout/orgChart1" loCatId="hierarchy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pPr rtl="1"/>
          <a:endParaRPr lang="ar-JO"/>
        </a:p>
      </dgm:t>
    </dgm:pt>
    <dgm:pt modelId="{35E28044-028C-4B35-9EB6-92CF5E12520D}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Manuel Sim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Directeur financier</a:t>
          </a:r>
          <a:endParaRPr lang="ar-JO" dirty="0"/>
        </a:p>
      </dgm:t>
    </dgm:pt>
    <dgm:pt modelId="{3113599E-F793-48CB-8205-1945ED00A9AE}" type="parTrans" cxnId="{B716940D-1761-45E3-9B67-3D91C480BADE}">
      <dgm:prSet/>
      <dgm:spPr/>
      <dgm:t>
        <a:bodyPr/>
        <a:lstStyle/>
        <a:p>
          <a:pPr rtl="1"/>
          <a:endParaRPr lang="ar-JO"/>
        </a:p>
      </dgm:t>
    </dgm:pt>
    <dgm:pt modelId="{6892190E-9AEA-4892-826D-831060AE301A}" type="sibTrans" cxnId="{B716940D-1761-45E3-9B67-3D91C480BADE}">
      <dgm:prSet/>
      <dgm:spPr/>
      <dgm:t>
        <a:bodyPr/>
        <a:lstStyle/>
        <a:p>
          <a:pPr rtl="1"/>
          <a:endParaRPr lang="ar-JO"/>
        </a:p>
      </dgm:t>
    </dgm:pt>
    <dgm:pt modelId="{8C9E0365-42C2-4311-8BCC-C18B673F5B7F}" type="asst">
      <dgm:prSet phldrT="[نص]"/>
      <dgm:spPr/>
      <dgm:t>
        <a:bodyPr/>
        <a:lstStyle/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dirty="0" smtClean="0"/>
            <a:t>Kayle Morris</a:t>
          </a:r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dirty="0" smtClean="0"/>
            <a:t>Adjoint du directeur financier</a:t>
          </a:r>
          <a:endParaRPr lang="ar-JO" dirty="0"/>
        </a:p>
      </dgm:t>
    </dgm:pt>
    <dgm:pt modelId="{4D602F04-ECA1-40F5-A606-21C8B611F94F}" type="parTrans" cxnId="{AE777A07-6234-4023-8BF3-B75E0DA29392}">
      <dgm:prSet/>
      <dgm:spPr/>
      <dgm:t>
        <a:bodyPr/>
        <a:lstStyle/>
        <a:p>
          <a:pPr rtl="1"/>
          <a:endParaRPr lang="ar-JO" dirty="0"/>
        </a:p>
      </dgm:t>
    </dgm:pt>
    <dgm:pt modelId="{3A19F748-3AC9-4CCA-B5FF-382E41541F60}" type="sibTrans" cxnId="{AE777A07-6234-4023-8BF3-B75E0DA29392}">
      <dgm:prSet/>
      <dgm:spPr/>
      <dgm:t>
        <a:bodyPr/>
        <a:lstStyle/>
        <a:p>
          <a:pPr rtl="1"/>
          <a:endParaRPr lang="ar-JO"/>
        </a:p>
      </dgm:t>
    </dgm:pt>
    <dgm:pt modelId="{66FA5E82-1186-42E4-9800-D7173C7A19BB}">
      <dgm:prSet phldrT="[نص]"/>
      <dgm:spPr/>
      <dgm:t>
        <a:bodyPr/>
        <a:lstStyle/>
        <a:p>
          <a:pPr rtl="1"/>
          <a:r>
            <a:rPr lang="fr-FR" dirty="0" smtClean="0"/>
            <a:t>Marc Arney</a:t>
          </a:r>
        </a:p>
        <a:p>
          <a:pPr rtl="1"/>
          <a:r>
            <a:rPr lang="fr-FR" dirty="0" smtClean="0"/>
            <a:t>Responsable de l’hygiène </a:t>
          </a:r>
          <a:endParaRPr lang="ar-JO" dirty="0" smtClean="0"/>
        </a:p>
      </dgm:t>
    </dgm:pt>
    <dgm:pt modelId="{62408B81-2C8F-4411-B7B5-023C6F4C231C}" type="parTrans" cxnId="{F9DC0A1A-8C1E-4E23-A110-0A260598F047}">
      <dgm:prSet/>
      <dgm:spPr/>
      <dgm:t>
        <a:bodyPr/>
        <a:lstStyle/>
        <a:p>
          <a:pPr rtl="1"/>
          <a:endParaRPr lang="ar-JO" dirty="0"/>
        </a:p>
      </dgm:t>
    </dgm:pt>
    <dgm:pt modelId="{2D784082-24D4-4935-B5CE-F5CD3B74B803}" type="sibTrans" cxnId="{F9DC0A1A-8C1E-4E23-A110-0A260598F047}">
      <dgm:prSet/>
      <dgm:spPr/>
      <dgm:t>
        <a:bodyPr/>
        <a:lstStyle/>
        <a:p>
          <a:pPr rtl="1"/>
          <a:endParaRPr lang="ar-JO"/>
        </a:p>
      </dgm:t>
    </dgm:pt>
    <dgm:pt modelId="{B71B5BCB-3C4F-483F-A386-D5775E7FA6B7}">
      <dgm:prSet phldrT="[نص]"/>
      <dgm:spPr/>
      <dgm:t>
        <a:bodyPr/>
        <a:lstStyle/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dirty="0" smtClean="0"/>
            <a:t>Suzy Sam</a:t>
          </a:r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dirty="0" smtClean="0"/>
            <a:t>Secrétaire de la formation</a:t>
          </a:r>
          <a:endParaRPr lang="ar-JO" dirty="0"/>
        </a:p>
      </dgm:t>
    </dgm:pt>
    <dgm:pt modelId="{DE4D56A7-E12F-4BA1-AE42-B6D4C993DCB1}" type="parTrans" cxnId="{6C0EBC5B-A84B-49C1-B2D1-E29265785176}">
      <dgm:prSet/>
      <dgm:spPr/>
      <dgm:t>
        <a:bodyPr/>
        <a:lstStyle/>
        <a:p>
          <a:pPr rtl="1"/>
          <a:endParaRPr lang="ar-JO" dirty="0"/>
        </a:p>
      </dgm:t>
    </dgm:pt>
    <dgm:pt modelId="{214387F4-349C-40AD-A16B-3611A3266E8B}" type="sibTrans" cxnId="{6C0EBC5B-A84B-49C1-B2D1-E29265785176}">
      <dgm:prSet/>
      <dgm:spPr/>
      <dgm:t>
        <a:bodyPr/>
        <a:lstStyle/>
        <a:p>
          <a:pPr rtl="1"/>
          <a:endParaRPr lang="ar-JO"/>
        </a:p>
      </dgm:t>
    </dgm:pt>
    <dgm:pt modelId="{817724EB-11E2-4952-B642-FEE3128480F8}">
      <dgm:prSet phldrT="[نص]"/>
      <dgm:spPr/>
      <dgm:t>
        <a:bodyPr/>
        <a:lstStyle/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dirty="0" smtClean="0"/>
            <a:t>Henry Kell</a:t>
          </a:r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dirty="0" smtClean="0"/>
            <a:t>Responsable de la formation</a:t>
          </a:r>
          <a:endParaRPr lang="ar-JO" dirty="0"/>
        </a:p>
      </dgm:t>
    </dgm:pt>
    <dgm:pt modelId="{DAAF2807-1A54-4325-AA03-B730A9181A61}" type="parTrans" cxnId="{3DAD6393-08D0-4C6F-955A-ECCF2843EDF8}">
      <dgm:prSet/>
      <dgm:spPr/>
      <dgm:t>
        <a:bodyPr/>
        <a:lstStyle/>
        <a:p>
          <a:pPr rtl="1"/>
          <a:endParaRPr lang="ar-JO" dirty="0"/>
        </a:p>
      </dgm:t>
    </dgm:pt>
    <dgm:pt modelId="{AE38DD2B-5378-4811-97D3-EB01F3B7A73F}" type="sibTrans" cxnId="{3DAD6393-08D0-4C6F-955A-ECCF2843EDF8}">
      <dgm:prSet/>
      <dgm:spPr/>
      <dgm:t>
        <a:bodyPr/>
        <a:lstStyle/>
        <a:p>
          <a:pPr rtl="1"/>
          <a:endParaRPr lang="ar-JO"/>
        </a:p>
      </dgm:t>
    </dgm:pt>
    <dgm:pt modelId="{A0CDCA0A-84C7-454A-8D87-BFE1315C6168}" type="pres">
      <dgm:prSet presAssocID="{0909F909-84A7-40FD-AD99-A86CD525EB0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JO"/>
        </a:p>
      </dgm:t>
    </dgm:pt>
    <dgm:pt modelId="{8D53F370-5F18-4034-B6B0-F84C8587D683}" type="pres">
      <dgm:prSet presAssocID="{35E28044-028C-4B35-9EB6-92CF5E12520D}" presName="hierRoot1" presStyleCnt="0">
        <dgm:presLayoutVars>
          <dgm:hierBranch val="init"/>
        </dgm:presLayoutVars>
      </dgm:prSet>
      <dgm:spPr/>
    </dgm:pt>
    <dgm:pt modelId="{860162F5-6504-4005-9897-FB257DA9341C}" type="pres">
      <dgm:prSet presAssocID="{35E28044-028C-4B35-9EB6-92CF5E12520D}" presName="rootComposite1" presStyleCnt="0"/>
      <dgm:spPr/>
    </dgm:pt>
    <dgm:pt modelId="{0F7BFD57-8BBF-4521-BBF2-CF39176962C1}" type="pres">
      <dgm:prSet presAssocID="{35E28044-028C-4B35-9EB6-92CF5E12520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7F0B3FA5-733E-4557-B2ED-3D26CC5E19C9}" type="pres">
      <dgm:prSet presAssocID="{35E28044-028C-4B35-9EB6-92CF5E12520D}" presName="rootConnector1" presStyleLbl="node1" presStyleIdx="0" presStyleCnt="0"/>
      <dgm:spPr/>
      <dgm:t>
        <a:bodyPr/>
        <a:lstStyle/>
        <a:p>
          <a:pPr rtl="1"/>
          <a:endParaRPr lang="ar-JO"/>
        </a:p>
      </dgm:t>
    </dgm:pt>
    <dgm:pt modelId="{DB158AD3-7FEF-4CDF-A344-21460DB1D1C8}" type="pres">
      <dgm:prSet presAssocID="{35E28044-028C-4B35-9EB6-92CF5E12520D}" presName="hierChild2" presStyleCnt="0"/>
      <dgm:spPr/>
    </dgm:pt>
    <dgm:pt modelId="{D6CC6D83-7437-43CE-B56C-2CF036F13E2F}" type="pres">
      <dgm:prSet presAssocID="{62408B81-2C8F-4411-B7B5-023C6F4C231C}" presName="Name37" presStyleLbl="parChTrans1D2" presStyleIdx="0" presStyleCnt="4"/>
      <dgm:spPr/>
      <dgm:t>
        <a:bodyPr/>
        <a:lstStyle/>
        <a:p>
          <a:pPr rtl="1"/>
          <a:endParaRPr lang="ar-JO"/>
        </a:p>
      </dgm:t>
    </dgm:pt>
    <dgm:pt modelId="{5C080B42-7F68-4F81-87B6-B51C05F8EF88}" type="pres">
      <dgm:prSet presAssocID="{66FA5E82-1186-42E4-9800-D7173C7A19BB}" presName="hierRoot2" presStyleCnt="0">
        <dgm:presLayoutVars>
          <dgm:hierBranch val="init"/>
        </dgm:presLayoutVars>
      </dgm:prSet>
      <dgm:spPr/>
    </dgm:pt>
    <dgm:pt modelId="{3024FA54-6DA7-48F6-828F-D7EDF12100D6}" type="pres">
      <dgm:prSet presAssocID="{66FA5E82-1186-42E4-9800-D7173C7A19BB}" presName="rootComposite" presStyleCnt="0"/>
      <dgm:spPr/>
    </dgm:pt>
    <dgm:pt modelId="{0B6FE92C-FC94-4435-AD23-10D81916F7B5}" type="pres">
      <dgm:prSet presAssocID="{66FA5E82-1186-42E4-9800-D7173C7A19BB}" presName="rootText" presStyleLbl="node2" presStyleIdx="0" presStyleCnt="3" custLinFactNeighborX="2642" custLinFactNeighborY="960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167111CA-4428-4ED8-89A6-DF2CB76BD4BA}" type="pres">
      <dgm:prSet presAssocID="{66FA5E82-1186-42E4-9800-D7173C7A19BB}" presName="rootConnector" presStyleLbl="node2" presStyleIdx="0" presStyleCnt="3"/>
      <dgm:spPr/>
      <dgm:t>
        <a:bodyPr/>
        <a:lstStyle/>
        <a:p>
          <a:pPr rtl="1"/>
          <a:endParaRPr lang="ar-JO"/>
        </a:p>
      </dgm:t>
    </dgm:pt>
    <dgm:pt modelId="{A9FE53C0-3EF2-4E2A-8E01-504B4B2BEE7E}" type="pres">
      <dgm:prSet presAssocID="{66FA5E82-1186-42E4-9800-D7173C7A19BB}" presName="hierChild4" presStyleCnt="0"/>
      <dgm:spPr/>
    </dgm:pt>
    <dgm:pt modelId="{71D1903C-42F4-4AFB-B507-62DCD18876CA}" type="pres">
      <dgm:prSet presAssocID="{66FA5E82-1186-42E4-9800-D7173C7A19BB}" presName="hierChild5" presStyleCnt="0"/>
      <dgm:spPr/>
    </dgm:pt>
    <dgm:pt modelId="{2A1DD884-0A71-454A-8526-424A0FC6ECC8}" type="pres">
      <dgm:prSet presAssocID="{DE4D56A7-E12F-4BA1-AE42-B6D4C993DCB1}" presName="Name37" presStyleLbl="parChTrans1D2" presStyleIdx="1" presStyleCnt="4"/>
      <dgm:spPr/>
      <dgm:t>
        <a:bodyPr/>
        <a:lstStyle/>
        <a:p>
          <a:pPr rtl="1"/>
          <a:endParaRPr lang="ar-JO"/>
        </a:p>
      </dgm:t>
    </dgm:pt>
    <dgm:pt modelId="{992EE57F-12BA-4134-BF05-B84E2C778661}" type="pres">
      <dgm:prSet presAssocID="{B71B5BCB-3C4F-483F-A386-D5775E7FA6B7}" presName="hierRoot2" presStyleCnt="0">
        <dgm:presLayoutVars>
          <dgm:hierBranch val="init"/>
        </dgm:presLayoutVars>
      </dgm:prSet>
      <dgm:spPr/>
    </dgm:pt>
    <dgm:pt modelId="{DA468F71-CC2B-4956-A063-4CB88A932E8B}" type="pres">
      <dgm:prSet presAssocID="{B71B5BCB-3C4F-483F-A386-D5775E7FA6B7}" presName="rootComposite" presStyleCnt="0"/>
      <dgm:spPr/>
    </dgm:pt>
    <dgm:pt modelId="{13F353B3-148F-4884-9B5A-995145029E29}" type="pres">
      <dgm:prSet presAssocID="{B71B5BCB-3C4F-483F-A386-D5775E7FA6B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F31EE727-ADC3-4EC6-922A-7B6B79989260}" type="pres">
      <dgm:prSet presAssocID="{B71B5BCB-3C4F-483F-A386-D5775E7FA6B7}" presName="rootConnector" presStyleLbl="node2" presStyleIdx="1" presStyleCnt="3"/>
      <dgm:spPr/>
      <dgm:t>
        <a:bodyPr/>
        <a:lstStyle/>
        <a:p>
          <a:pPr rtl="1"/>
          <a:endParaRPr lang="ar-JO"/>
        </a:p>
      </dgm:t>
    </dgm:pt>
    <dgm:pt modelId="{FA5415AA-8D5B-41B0-9EF3-154DB9D0E729}" type="pres">
      <dgm:prSet presAssocID="{B71B5BCB-3C4F-483F-A386-D5775E7FA6B7}" presName="hierChild4" presStyleCnt="0"/>
      <dgm:spPr/>
    </dgm:pt>
    <dgm:pt modelId="{BA9219FB-ED22-4625-8324-8FB9B81A580F}" type="pres">
      <dgm:prSet presAssocID="{B71B5BCB-3C4F-483F-A386-D5775E7FA6B7}" presName="hierChild5" presStyleCnt="0"/>
      <dgm:spPr/>
    </dgm:pt>
    <dgm:pt modelId="{19AEF117-D0F2-4C0C-9908-D4756780EBA9}" type="pres">
      <dgm:prSet presAssocID="{DAAF2807-1A54-4325-AA03-B730A9181A61}" presName="Name37" presStyleLbl="parChTrans1D2" presStyleIdx="2" presStyleCnt="4"/>
      <dgm:spPr/>
      <dgm:t>
        <a:bodyPr/>
        <a:lstStyle/>
        <a:p>
          <a:pPr rtl="1"/>
          <a:endParaRPr lang="ar-JO"/>
        </a:p>
      </dgm:t>
    </dgm:pt>
    <dgm:pt modelId="{DFDCD8AD-5F16-4DA1-AB1E-A39FFC94383B}" type="pres">
      <dgm:prSet presAssocID="{817724EB-11E2-4952-B642-FEE3128480F8}" presName="hierRoot2" presStyleCnt="0">
        <dgm:presLayoutVars>
          <dgm:hierBranch val="init"/>
        </dgm:presLayoutVars>
      </dgm:prSet>
      <dgm:spPr/>
    </dgm:pt>
    <dgm:pt modelId="{271AE6EC-E4D3-4CB4-9628-C7C9CFA2E3F8}" type="pres">
      <dgm:prSet presAssocID="{817724EB-11E2-4952-B642-FEE3128480F8}" presName="rootComposite" presStyleCnt="0"/>
      <dgm:spPr/>
    </dgm:pt>
    <dgm:pt modelId="{B68AB8E8-8213-4F6C-A462-379E2A2A2ED6}" type="pres">
      <dgm:prSet presAssocID="{817724EB-11E2-4952-B642-FEE3128480F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C71F0A45-71FB-4AF3-AC68-6EF04D9D4031}" type="pres">
      <dgm:prSet presAssocID="{817724EB-11E2-4952-B642-FEE3128480F8}" presName="rootConnector" presStyleLbl="node2" presStyleIdx="2" presStyleCnt="3"/>
      <dgm:spPr/>
      <dgm:t>
        <a:bodyPr/>
        <a:lstStyle/>
        <a:p>
          <a:pPr rtl="1"/>
          <a:endParaRPr lang="ar-JO"/>
        </a:p>
      </dgm:t>
    </dgm:pt>
    <dgm:pt modelId="{27F3A404-7052-4FA0-B2D4-A78035497F8C}" type="pres">
      <dgm:prSet presAssocID="{817724EB-11E2-4952-B642-FEE3128480F8}" presName="hierChild4" presStyleCnt="0"/>
      <dgm:spPr/>
    </dgm:pt>
    <dgm:pt modelId="{EA5643CE-8F3B-40A0-9252-06964257192F}" type="pres">
      <dgm:prSet presAssocID="{817724EB-11E2-4952-B642-FEE3128480F8}" presName="hierChild5" presStyleCnt="0"/>
      <dgm:spPr/>
    </dgm:pt>
    <dgm:pt modelId="{89D168E1-40D7-4322-9DAC-80C84897376A}" type="pres">
      <dgm:prSet presAssocID="{35E28044-028C-4B35-9EB6-92CF5E12520D}" presName="hierChild3" presStyleCnt="0"/>
      <dgm:spPr/>
    </dgm:pt>
    <dgm:pt modelId="{DDA3850D-B939-48D6-942B-7494AA3F0444}" type="pres">
      <dgm:prSet presAssocID="{4D602F04-ECA1-40F5-A606-21C8B611F94F}" presName="Name111" presStyleLbl="parChTrans1D2" presStyleIdx="3" presStyleCnt="4"/>
      <dgm:spPr/>
      <dgm:t>
        <a:bodyPr/>
        <a:lstStyle/>
        <a:p>
          <a:pPr rtl="1"/>
          <a:endParaRPr lang="ar-JO"/>
        </a:p>
      </dgm:t>
    </dgm:pt>
    <dgm:pt modelId="{19FE6D8E-8FA5-4A52-A0BE-0268E9BA44D0}" type="pres">
      <dgm:prSet presAssocID="{8C9E0365-42C2-4311-8BCC-C18B673F5B7F}" presName="hierRoot3" presStyleCnt="0">
        <dgm:presLayoutVars>
          <dgm:hierBranch val="init"/>
        </dgm:presLayoutVars>
      </dgm:prSet>
      <dgm:spPr/>
    </dgm:pt>
    <dgm:pt modelId="{F27867C1-A4FA-474D-8DE1-8B6305A66195}" type="pres">
      <dgm:prSet presAssocID="{8C9E0365-42C2-4311-8BCC-C18B673F5B7F}" presName="rootComposite3" presStyleCnt="0"/>
      <dgm:spPr/>
    </dgm:pt>
    <dgm:pt modelId="{2647FA9B-35A5-47BD-AF29-E61252336BC4}" type="pres">
      <dgm:prSet presAssocID="{8C9E0365-42C2-4311-8BCC-C18B673F5B7F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5DB0C324-97CE-4626-A270-D37F42386B31}" type="pres">
      <dgm:prSet presAssocID="{8C9E0365-42C2-4311-8BCC-C18B673F5B7F}" presName="rootConnector3" presStyleLbl="asst1" presStyleIdx="0" presStyleCnt="1"/>
      <dgm:spPr/>
      <dgm:t>
        <a:bodyPr/>
        <a:lstStyle/>
        <a:p>
          <a:pPr rtl="1"/>
          <a:endParaRPr lang="ar-JO"/>
        </a:p>
      </dgm:t>
    </dgm:pt>
    <dgm:pt modelId="{C48824F6-CCCC-4761-81A0-F19D72763199}" type="pres">
      <dgm:prSet presAssocID="{8C9E0365-42C2-4311-8BCC-C18B673F5B7F}" presName="hierChild6" presStyleCnt="0"/>
      <dgm:spPr/>
    </dgm:pt>
    <dgm:pt modelId="{DB022635-C882-489B-8AB6-416C4A5D98CA}" type="pres">
      <dgm:prSet presAssocID="{8C9E0365-42C2-4311-8BCC-C18B673F5B7F}" presName="hierChild7" presStyleCnt="0"/>
      <dgm:spPr/>
    </dgm:pt>
  </dgm:ptLst>
  <dgm:cxnLst>
    <dgm:cxn modelId="{36FF2344-117B-4821-950B-C93652F49FA2}" type="presOf" srcId="{817724EB-11E2-4952-B642-FEE3128480F8}" destId="{B68AB8E8-8213-4F6C-A462-379E2A2A2ED6}" srcOrd="0" destOrd="0" presId="urn:microsoft.com/office/officeart/2005/8/layout/orgChart1"/>
    <dgm:cxn modelId="{572772A5-4AF1-4389-A1EB-C9C0BFB49F8B}" type="presOf" srcId="{0909F909-84A7-40FD-AD99-A86CD525EB09}" destId="{A0CDCA0A-84C7-454A-8D87-BFE1315C6168}" srcOrd="0" destOrd="0" presId="urn:microsoft.com/office/officeart/2005/8/layout/orgChart1"/>
    <dgm:cxn modelId="{F9DC0A1A-8C1E-4E23-A110-0A260598F047}" srcId="{35E28044-028C-4B35-9EB6-92CF5E12520D}" destId="{66FA5E82-1186-42E4-9800-D7173C7A19BB}" srcOrd="1" destOrd="0" parTransId="{62408B81-2C8F-4411-B7B5-023C6F4C231C}" sibTransId="{2D784082-24D4-4935-B5CE-F5CD3B74B803}"/>
    <dgm:cxn modelId="{AE777A07-6234-4023-8BF3-B75E0DA29392}" srcId="{35E28044-028C-4B35-9EB6-92CF5E12520D}" destId="{8C9E0365-42C2-4311-8BCC-C18B673F5B7F}" srcOrd="0" destOrd="0" parTransId="{4D602F04-ECA1-40F5-A606-21C8B611F94F}" sibTransId="{3A19F748-3AC9-4CCA-B5FF-382E41541F60}"/>
    <dgm:cxn modelId="{3DAD6393-08D0-4C6F-955A-ECCF2843EDF8}" srcId="{35E28044-028C-4B35-9EB6-92CF5E12520D}" destId="{817724EB-11E2-4952-B642-FEE3128480F8}" srcOrd="3" destOrd="0" parTransId="{DAAF2807-1A54-4325-AA03-B730A9181A61}" sibTransId="{AE38DD2B-5378-4811-97D3-EB01F3B7A73F}"/>
    <dgm:cxn modelId="{B716940D-1761-45E3-9B67-3D91C480BADE}" srcId="{0909F909-84A7-40FD-AD99-A86CD525EB09}" destId="{35E28044-028C-4B35-9EB6-92CF5E12520D}" srcOrd="0" destOrd="0" parTransId="{3113599E-F793-48CB-8205-1945ED00A9AE}" sibTransId="{6892190E-9AEA-4892-826D-831060AE301A}"/>
    <dgm:cxn modelId="{E2BA95BA-263C-4580-8D39-58133D36FD67}" type="presOf" srcId="{35E28044-028C-4B35-9EB6-92CF5E12520D}" destId="{7F0B3FA5-733E-4557-B2ED-3D26CC5E19C9}" srcOrd="1" destOrd="0" presId="urn:microsoft.com/office/officeart/2005/8/layout/orgChart1"/>
    <dgm:cxn modelId="{F4C78668-85BA-45F4-9962-63EE1F1D4F69}" type="presOf" srcId="{B71B5BCB-3C4F-483F-A386-D5775E7FA6B7}" destId="{13F353B3-148F-4884-9B5A-995145029E29}" srcOrd="0" destOrd="0" presId="urn:microsoft.com/office/officeart/2005/8/layout/orgChart1"/>
    <dgm:cxn modelId="{D48ECACC-074A-4CE1-8504-206847A0AA11}" type="presOf" srcId="{817724EB-11E2-4952-B642-FEE3128480F8}" destId="{C71F0A45-71FB-4AF3-AC68-6EF04D9D4031}" srcOrd="1" destOrd="0" presId="urn:microsoft.com/office/officeart/2005/8/layout/orgChart1"/>
    <dgm:cxn modelId="{A3863379-1338-4CB4-8874-02390ACAC8B8}" type="presOf" srcId="{4D602F04-ECA1-40F5-A606-21C8B611F94F}" destId="{DDA3850D-B939-48D6-942B-7494AA3F0444}" srcOrd="0" destOrd="0" presId="urn:microsoft.com/office/officeart/2005/8/layout/orgChart1"/>
    <dgm:cxn modelId="{2991D5CA-395D-4321-9A1B-0D8F5F7C3084}" type="presOf" srcId="{8C9E0365-42C2-4311-8BCC-C18B673F5B7F}" destId="{2647FA9B-35A5-47BD-AF29-E61252336BC4}" srcOrd="0" destOrd="0" presId="urn:microsoft.com/office/officeart/2005/8/layout/orgChart1"/>
    <dgm:cxn modelId="{3D203B6F-CB07-4464-84A0-3226C3DAE849}" type="presOf" srcId="{66FA5E82-1186-42E4-9800-D7173C7A19BB}" destId="{0B6FE92C-FC94-4435-AD23-10D81916F7B5}" srcOrd="0" destOrd="0" presId="urn:microsoft.com/office/officeart/2005/8/layout/orgChart1"/>
    <dgm:cxn modelId="{19D81F56-B210-4C40-A85B-8F366C2E4317}" type="presOf" srcId="{B71B5BCB-3C4F-483F-A386-D5775E7FA6B7}" destId="{F31EE727-ADC3-4EC6-922A-7B6B79989260}" srcOrd="1" destOrd="0" presId="urn:microsoft.com/office/officeart/2005/8/layout/orgChart1"/>
    <dgm:cxn modelId="{A6E6B03B-F690-4C79-AAD7-6DA0DCD05476}" type="presOf" srcId="{DE4D56A7-E12F-4BA1-AE42-B6D4C993DCB1}" destId="{2A1DD884-0A71-454A-8526-424A0FC6ECC8}" srcOrd="0" destOrd="0" presId="urn:microsoft.com/office/officeart/2005/8/layout/orgChart1"/>
    <dgm:cxn modelId="{B0EFB6BE-3336-4DEC-9810-D0A2D81655C1}" type="presOf" srcId="{8C9E0365-42C2-4311-8BCC-C18B673F5B7F}" destId="{5DB0C324-97CE-4626-A270-D37F42386B31}" srcOrd="1" destOrd="0" presId="urn:microsoft.com/office/officeart/2005/8/layout/orgChart1"/>
    <dgm:cxn modelId="{4F076F7A-E341-4955-80A4-E9CB756BB5FE}" type="presOf" srcId="{DAAF2807-1A54-4325-AA03-B730A9181A61}" destId="{19AEF117-D0F2-4C0C-9908-D4756780EBA9}" srcOrd="0" destOrd="0" presId="urn:microsoft.com/office/officeart/2005/8/layout/orgChart1"/>
    <dgm:cxn modelId="{AC75BD40-1987-4D16-B7FD-C3396A46657A}" type="presOf" srcId="{62408B81-2C8F-4411-B7B5-023C6F4C231C}" destId="{D6CC6D83-7437-43CE-B56C-2CF036F13E2F}" srcOrd="0" destOrd="0" presId="urn:microsoft.com/office/officeart/2005/8/layout/orgChart1"/>
    <dgm:cxn modelId="{9BA591F4-D1FC-4593-AAC7-2497F9D0A651}" type="presOf" srcId="{35E28044-028C-4B35-9EB6-92CF5E12520D}" destId="{0F7BFD57-8BBF-4521-BBF2-CF39176962C1}" srcOrd="0" destOrd="0" presId="urn:microsoft.com/office/officeart/2005/8/layout/orgChart1"/>
    <dgm:cxn modelId="{7A2FBEE3-1091-47BC-89DD-2BE5C68BD18B}" type="presOf" srcId="{66FA5E82-1186-42E4-9800-D7173C7A19BB}" destId="{167111CA-4428-4ED8-89A6-DF2CB76BD4BA}" srcOrd="1" destOrd="0" presId="urn:microsoft.com/office/officeart/2005/8/layout/orgChart1"/>
    <dgm:cxn modelId="{6C0EBC5B-A84B-49C1-B2D1-E29265785176}" srcId="{35E28044-028C-4B35-9EB6-92CF5E12520D}" destId="{B71B5BCB-3C4F-483F-A386-D5775E7FA6B7}" srcOrd="2" destOrd="0" parTransId="{DE4D56A7-E12F-4BA1-AE42-B6D4C993DCB1}" sibTransId="{214387F4-349C-40AD-A16B-3611A3266E8B}"/>
    <dgm:cxn modelId="{5F3E22BF-7B3B-4B83-9E22-4159C9808BE1}" type="presParOf" srcId="{A0CDCA0A-84C7-454A-8D87-BFE1315C6168}" destId="{8D53F370-5F18-4034-B6B0-F84C8587D683}" srcOrd="0" destOrd="0" presId="urn:microsoft.com/office/officeart/2005/8/layout/orgChart1"/>
    <dgm:cxn modelId="{3C4B40FD-EB97-4319-8778-815E66B219DF}" type="presParOf" srcId="{8D53F370-5F18-4034-B6B0-F84C8587D683}" destId="{860162F5-6504-4005-9897-FB257DA9341C}" srcOrd="0" destOrd="0" presId="urn:microsoft.com/office/officeart/2005/8/layout/orgChart1"/>
    <dgm:cxn modelId="{A7E2AB9E-697B-4FC2-ABB4-084635315AE0}" type="presParOf" srcId="{860162F5-6504-4005-9897-FB257DA9341C}" destId="{0F7BFD57-8BBF-4521-BBF2-CF39176962C1}" srcOrd="0" destOrd="0" presId="urn:microsoft.com/office/officeart/2005/8/layout/orgChart1"/>
    <dgm:cxn modelId="{ACE87218-B2AA-436E-AB69-027DC02A1250}" type="presParOf" srcId="{860162F5-6504-4005-9897-FB257DA9341C}" destId="{7F0B3FA5-733E-4557-B2ED-3D26CC5E19C9}" srcOrd="1" destOrd="0" presId="urn:microsoft.com/office/officeart/2005/8/layout/orgChart1"/>
    <dgm:cxn modelId="{895A74AD-0F6C-48C3-8664-521B77CFD341}" type="presParOf" srcId="{8D53F370-5F18-4034-B6B0-F84C8587D683}" destId="{DB158AD3-7FEF-4CDF-A344-21460DB1D1C8}" srcOrd="1" destOrd="0" presId="urn:microsoft.com/office/officeart/2005/8/layout/orgChart1"/>
    <dgm:cxn modelId="{E214503D-7634-47B8-9DA4-9D2D2EC59961}" type="presParOf" srcId="{DB158AD3-7FEF-4CDF-A344-21460DB1D1C8}" destId="{D6CC6D83-7437-43CE-B56C-2CF036F13E2F}" srcOrd="0" destOrd="0" presId="urn:microsoft.com/office/officeart/2005/8/layout/orgChart1"/>
    <dgm:cxn modelId="{7599B396-16C1-4839-A2B8-C4854CA2300D}" type="presParOf" srcId="{DB158AD3-7FEF-4CDF-A344-21460DB1D1C8}" destId="{5C080B42-7F68-4F81-87B6-B51C05F8EF88}" srcOrd="1" destOrd="0" presId="urn:microsoft.com/office/officeart/2005/8/layout/orgChart1"/>
    <dgm:cxn modelId="{3B5BE496-56B8-4D87-B70A-7B824B262285}" type="presParOf" srcId="{5C080B42-7F68-4F81-87B6-B51C05F8EF88}" destId="{3024FA54-6DA7-48F6-828F-D7EDF12100D6}" srcOrd="0" destOrd="0" presId="urn:microsoft.com/office/officeart/2005/8/layout/orgChart1"/>
    <dgm:cxn modelId="{ECBF8944-8CBD-4E1A-AF0D-F8340BFA5BC9}" type="presParOf" srcId="{3024FA54-6DA7-48F6-828F-D7EDF12100D6}" destId="{0B6FE92C-FC94-4435-AD23-10D81916F7B5}" srcOrd="0" destOrd="0" presId="urn:microsoft.com/office/officeart/2005/8/layout/orgChart1"/>
    <dgm:cxn modelId="{6C6A1650-0081-474A-9DDC-4B6C5FBBBE07}" type="presParOf" srcId="{3024FA54-6DA7-48F6-828F-D7EDF12100D6}" destId="{167111CA-4428-4ED8-89A6-DF2CB76BD4BA}" srcOrd="1" destOrd="0" presId="urn:microsoft.com/office/officeart/2005/8/layout/orgChart1"/>
    <dgm:cxn modelId="{75A1A85E-938E-46AE-9516-5AFC10414EEA}" type="presParOf" srcId="{5C080B42-7F68-4F81-87B6-B51C05F8EF88}" destId="{A9FE53C0-3EF2-4E2A-8E01-504B4B2BEE7E}" srcOrd="1" destOrd="0" presId="urn:microsoft.com/office/officeart/2005/8/layout/orgChart1"/>
    <dgm:cxn modelId="{0672F7EF-44BB-494E-9D08-54F3F251232F}" type="presParOf" srcId="{5C080B42-7F68-4F81-87B6-B51C05F8EF88}" destId="{71D1903C-42F4-4AFB-B507-62DCD18876CA}" srcOrd="2" destOrd="0" presId="urn:microsoft.com/office/officeart/2005/8/layout/orgChart1"/>
    <dgm:cxn modelId="{FD8FDA5B-D264-45A6-994E-9DCDEC5EF98A}" type="presParOf" srcId="{DB158AD3-7FEF-4CDF-A344-21460DB1D1C8}" destId="{2A1DD884-0A71-454A-8526-424A0FC6ECC8}" srcOrd="2" destOrd="0" presId="urn:microsoft.com/office/officeart/2005/8/layout/orgChart1"/>
    <dgm:cxn modelId="{F72805ED-1FA0-41A5-801D-A0971037119C}" type="presParOf" srcId="{DB158AD3-7FEF-4CDF-A344-21460DB1D1C8}" destId="{992EE57F-12BA-4134-BF05-B84E2C778661}" srcOrd="3" destOrd="0" presId="urn:microsoft.com/office/officeart/2005/8/layout/orgChart1"/>
    <dgm:cxn modelId="{DBE3E8B6-95E6-494A-8B1B-5A3AAE947540}" type="presParOf" srcId="{992EE57F-12BA-4134-BF05-B84E2C778661}" destId="{DA468F71-CC2B-4956-A063-4CB88A932E8B}" srcOrd="0" destOrd="0" presId="urn:microsoft.com/office/officeart/2005/8/layout/orgChart1"/>
    <dgm:cxn modelId="{D049D9C4-7AA2-48E8-B363-EDB126399DA9}" type="presParOf" srcId="{DA468F71-CC2B-4956-A063-4CB88A932E8B}" destId="{13F353B3-148F-4884-9B5A-995145029E29}" srcOrd="0" destOrd="0" presId="urn:microsoft.com/office/officeart/2005/8/layout/orgChart1"/>
    <dgm:cxn modelId="{F81655D0-85C9-4F3D-8A8C-129882256335}" type="presParOf" srcId="{DA468F71-CC2B-4956-A063-4CB88A932E8B}" destId="{F31EE727-ADC3-4EC6-922A-7B6B79989260}" srcOrd="1" destOrd="0" presId="urn:microsoft.com/office/officeart/2005/8/layout/orgChart1"/>
    <dgm:cxn modelId="{135586FF-A3AA-4DC4-8AF5-09AC52484BE7}" type="presParOf" srcId="{992EE57F-12BA-4134-BF05-B84E2C778661}" destId="{FA5415AA-8D5B-41B0-9EF3-154DB9D0E729}" srcOrd="1" destOrd="0" presId="urn:microsoft.com/office/officeart/2005/8/layout/orgChart1"/>
    <dgm:cxn modelId="{FD6BAE98-18BE-466B-8257-82536B2C0B3B}" type="presParOf" srcId="{992EE57F-12BA-4134-BF05-B84E2C778661}" destId="{BA9219FB-ED22-4625-8324-8FB9B81A580F}" srcOrd="2" destOrd="0" presId="urn:microsoft.com/office/officeart/2005/8/layout/orgChart1"/>
    <dgm:cxn modelId="{008E37CE-774E-4EDF-9851-FF2C81D3277B}" type="presParOf" srcId="{DB158AD3-7FEF-4CDF-A344-21460DB1D1C8}" destId="{19AEF117-D0F2-4C0C-9908-D4756780EBA9}" srcOrd="4" destOrd="0" presId="urn:microsoft.com/office/officeart/2005/8/layout/orgChart1"/>
    <dgm:cxn modelId="{8F0EEE28-DB68-4D74-9A0D-2D7EB7972B78}" type="presParOf" srcId="{DB158AD3-7FEF-4CDF-A344-21460DB1D1C8}" destId="{DFDCD8AD-5F16-4DA1-AB1E-A39FFC94383B}" srcOrd="5" destOrd="0" presId="urn:microsoft.com/office/officeart/2005/8/layout/orgChart1"/>
    <dgm:cxn modelId="{9C308006-0DC2-4C9A-8BC0-5B6CDE405569}" type="presParOf" srcId="{DFDCD8AD-5F16-4DA1-AB1E-A39FFC94383B}" destId="{271AE6EC-E4D3-4CB4-9628-C7C9CFA2E3F8}" srcOrd="0" destOrd="0" presId="urn:microsoft.com/office/officeart/2005/8/layout/orgChart1"/>
    <dgm:cxn modelId="{4732639A-02D5-4C4A-BE96-0952001C7F69}" type="presParOf" srcId="{271AE6EC-E4D3-4CB4-9628-C7C9CFA2E3F8}" destId="{B68AB8E8-8213-4F6C-A462-379E2A2A2ED6}" srcOrd="0" destOrd="0" presId="urn:microsoft.com/office/officeart/2005/8/layout/orgChart1"/>
    <dgm:cxn modelId="{12C87823-4543-4F3B-B9F0-DE6C7827A49C}" type="presParOf" srcId="{271AE6EC-E4D3-4CB4-9628-C7C9CFA2E3F8}" destId="{C71F0A45-71FB-4AF3-AC68-6EF04D9D4031}" srcOrd="1" destOrd="0" presId="urn:microsoft.com/office/officeart/2005/8/layout/orgChart1"/>
    <dgm:cxn modelId="{1B5586B3-21BA-41DA-922B-3DE0EA8789D8}" type="presParOf" srcId="{DFDCD8AD-5F16-4DA1-AB1E-A39FFC94383B}" destId="{27F3A404-7052-4FA0-B2D4-A78035497F8C}" srcOrd="1" destOrd="0" presId="urn:microsoft.com/office/officeart/2005/8/layout/orgChart1"/>
    <dgm:cxn modelId="{66E06D61-4E77-42FA-AF76-B759886838BD}" type="presParOf" srcId="{DFDCD8AD-5F16-4DA1-AB1E-A39FFC94383B}" destId="{EA5643CE-8F3B-40A0-9252-06964257192F}" srcOrd="2" destOrd="0" presId="urn:microsoft.com/office/officeart/2005/8/layout/orgChart1"/>
    <dgm:cxn modelId="{EBB85A4F-6ED4-4FA3-AEEF-3A290F89C3C4}" type="presParOf" srcId="{8D53F370-5F18-4034-B6B0-F84C8587D683}" destId="{89D168E1-40D7-4322-9DAC-80C84897376A}" srcOrd="2" destOrd="0" presId="urn:microsoft.com/office/officeart/2005/8/layout/orgChart1"/>
    <dgm:cxn modelId="{2092D759-4E6C-41A3-8B98-DD18E5A68BBA}" type="presParOf" srcId="{89D168E1-40D7-4322-9DAC-80C84897376A}" destId="{DDA3850D-B939-48D6-942B-7494AA3F0444}" srcOrd="0" destOrd="0" presId="urn:microsoft.com/office/officeart/2005/8/layout/orgChart1"/>
    <dgm:cxn modelId="{B4225D3E-6D4F-4A7E-88A9-510986052FF2}" type="presParOf" srcId="{89D168E1-40D7-4322-9DAC-80C84897376A}" destId="{19FE6D8E-8FA5-4A52-A0BE-0268E9BA44D0}" srcOrd="1" destOrd="0" presId="urn:microsoft.com/office/officeart/2005/8/layout/orgChart1"/>
    <dgm:cxn modelId="{F002E6BC-D9C9-4440-9EBD-E9073284CDFF}" type="presParOf" srcId="{19FE6D8E-8FA5-4A52-A0BE-0268E9BA44D0}" destId="{F27867C1-A4FA-474D-8DE1-8B6305A66195}" srcOrd="0" destOrd="0" presId="urn:microsoft.com/office/officeart/2005/8/layout/orgChart1"/>
    <dgm:cxn modelId="{EE0B41D1-E28B-415F-99BD-8C918FBD05EC}" type="presParOf" srcId="{F27867C1-A4FA-474D-8DE1-8B6305A66195}" destId="{2647FA9B-35A5-47BD-AF29-E61252336BC4}" srcOrd="0" destOrd="0" presId="urn:microsoft.com/office/officeart/2005/8/layout/orgChart1"/>
    <dgm:cxn modelId="{769F5966-D30A-4316-8BE3-8C20535CCB22}" type="presParOf" srcId="{F27867C1-A4FA-474D-8DE1-8B6305A66195}" destId="{5DB0C324-97CE-4626-A270-D37F42386B31}" srcOrd="1" destOrd="0" presId="urn:microsoft.com/office/officeart/2005/8/layout/orgChart1"/>
    <dgm:cxn modelId="{352A3409-E9F5-4D92-99D2-F58DBF20F5D1}" type="presParOf" srcId="{19FE6D8E-8FA5-4A52-A0BE-0268E9BA44D0}" destId="{C48824F6-CCCC-4761-81A0-F19D72763199}" srcOrd="1" destOrd="0" presId="urn:microsoft.com/office/officeart/2005/8/layout/orgChart1"/>
    <dgm:cxn modelId="{316E208F-4445-45A3-B0A8-76CCC817A46F}" type="presParOf" srcId="{19FE6D8E-8FA5-4A52-A0BE-0268E9BA44D0}" destId="{DB022635-C882-489B-8AB6-416C4A5D98C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D0778F-C48E-4ADD-B78D-F3CD726A7CCB}">
      <dsp:nvSpPr>
        <dsp:cNvPr id="0" name=""/>
        <dsp:cNvSpPr/>
      </dsp:nvSpPr>
      <dsp:spPr>
        <a:xfrm>
          <a:off x="0" y="2632233"/>
          <a:ext cx="7772400" cy="862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b="1" kern="1200" dirty="0" smtClean="0"/>
            <a:t>Service des adjoints</a:t>
          </a:r>
          <a:endParaRPr lang="ar-JO" sz="2100" b="1" kern="1200" dirty="0"/>
        </a:p>
      </dsp:txBody>
      <dsp:txXfrm>
        <a:off x="0" y="2632233"/>
        <a:ext cx="2331720" cy="862250"/>
      </dsp:txXfrm>
    </dsp:sp>
    <dsp:sp modelId="{2689C058-3E5E-4977-937F-7BCB2A35CF6C}">
      <dsp:nvSpPr>
        <dsp:cNvPr id="0" name=""/>
        <dsp:cNvSpPr/>
      </dsp:nvSpPr>
      <dsp:spPr>
        <a:xfrm>
          <a:off x="0" y="1626274"/>
          <a:ext cx="7772400" cy="862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b="1" kern="1200" dirty="0" smtClean="0"/>
            <a:t>Adjoints</a:t>
          </a:r>
          <a:r>
            <a:rPr lang="fr-FR" sz="2100" b="1" kern="1200" baseline="0" dirty="0" smtClean="0"/>
            <a:t> de directeur</a:t>
          </a:r>
          <a:endParaRPr lang="ar-JO" sz="2100" b="1" kern="1200" dirty="0"/>
        </a:p>
      </dsp:txBody>
      <dsp:txXfrm>
        <a:off x="0" y="1626274"/>
        <a:ext cx="2331720" cy="862250"/>
      </dsp:txXfrm>
    </dsp:sp>
    <dsp:sp modelId="{55EAFCB5-F47E-478B-AEA4-5312A0AF8321}">
      <dsp:nvSpPr>
        <dsp:cNvPr id="0" name=""/>
        <dsp:cNvSpPr/>
      </dsp:nvSpPr>
      <dsp:spPr>
        <a:xfrm>
          <a:off x="0" y="620315"/>
          <a:ext cx="7772400" cy="862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b="1" kern="1200" dirty="0" smtClean="0"/>
            <a:t>Directeur</a:t>
          </a:r>
          <a:r>
            <a:rPr lang="fr-FR" sz="2100" b="1" kern="1200" baseline="0" dirty="0" smtClean="0"/>
            <a:t> général</a:t>
          </a:r>
          <a:endParaRPr lang="ar-JO" sz="2100" b="1" kern="1200" dirty="0"/>
        </a:p>
      </dsp:txBody>
      <dsp:txXfrm>
        <a:off x="0" y="620315"/>
        <a:ext cx="2331720" cy="862250"/>
      </dsp:txXfrm>
    </dsp:sp>
    <dsp:sp modelId="{1668F5C3-8400-47EB-A64A-E4985AC39F1C}">
      <dsp:nvSpPr>
        <dsp:cNvPr id="0" name=""/>
        <dsp:cNvSpPr/>
      </dsp:nvSpPr>
      <dsp:spPr>
        <a:xfrm>
          <a:off x="4435429" y="692169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b="1" kern="1200" dirty="0" smtClean="0"/>
            <a:t>Directeur</a:t>
          </a:r>
          <a:r>
            <a:rPr lang="fr-FR" sz="1300" b="1" kern="1200" baseline="0" dirty="0" smtClean="0"/>
            <a:t> Général de l’Hôpital</a:t>
          </a:r>
          <a:endParaRPr lang="ar-JO" sz="1300" b="1" kern="1200" dirty="0"/>
        </a:p>
      </dsp:txBody>
      <dsp:txXfrm>
        <a:off x="4456474" y="713214"/>
        <a:ext cx="1035723" cy="676452"/>
      </dsp:txXfrm>
    </dsp:sp>
    <dsp:sp modelId="{1111C1A9-853F-4091-A01A-B3DA6E24AFA6}">
      <dsp:nvSpPr>
        <dsp:cNvPr id="0" name=""/>
        <dsp:cNvSpPr/>
      </dsp:nvSpPr>
      <dsp:spPr>
        <a:xfrm>
          <a:off x="3573178" y="1410712"/>
          <a:ext cx="1401157" cy="287416"/>
        </a:xfrm>
        <a:custGeom>
          <a:avLst/>
          <a:gdLst/>
          <a:ahLst/>
          <a:cxnLst/>
          <a:rect l="0" t="0" r="0" b="0"/>
          <a:pathLst>
            <a:path>
              <a:moveTo>
                <a:pt x="1401157" y="0"/>
              </a:moveTo>
              <a:lnTo>
                <a:pt x="1401157" y="143708"/>
              </a:lnTo>
              <a:lnTo>
                <a:pt x="0" y="143708"/>
              </a:lnTo>
              <a:lnTo>
                <a:pt x="0" y="2874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94467-5CF8-4013-902A-2A5A91B50F51}">
      <dsp:nvSpPr>
        <dsp:cNvPr id="0" name=""/>
        <dsp:cNvSpPr/>
      </dsp:nvSpPr>
      <dsp:spPr>
        <a:xfrm>
          <a:off x="3034272" y="1698128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b="1" kern="1200" dirty="0" smtClean="0"/>
            <a:t>Adjoint</a:t>
          </a:r>
          <a:r>
            <a:rPr lang="fr-FR" sz="1300" b="1" kern="1200" baseline="0" dirty="0" smtClean="0"/>
            <a:t> du directeur administratif</a:t>
          </a:r>
          <a:endParaRPr lang="ar-JO" sz="1300" b="1" kern="1200" dirty="0"/>
        </a:p>
      </dsp:txBody>
      <dsp:txXfrm>
        <a:off x="3055317" y="1719173"/>
        <a:ext cx="1035723" cy="676452"/>
      </dsp:txXfrm>
    </dsp:sp>
    <dsp:sp modelId="{C436DC58-F0B5-459C-8979-D5E276E6360C}">
      <dsp:nvSpPr>
        <dsp:cNvPr id="0" name=""/>
        <dsp:cNvSpPr/>
      </dsp:nvSpPr>
      <dsp:spPr>
        <a:xfrm>
          <a:off x="2872600" y="2416671"/>
          <a:ext cx="700578" cy="287416"/>
        </a:xfrm>
        <a:custGeom>
          <a:avLst/>
          <a:gdLst/>
          <a:ahLst/>
          <a:cxnLst/>
          <a:rect l="0" t="0" r="0" b="0"/>
          <a:pathLst>
            <a:path>
              <a:moveTo>
                <a:pt x="700578" y="0"/>
              </a:moveTo>
              <a:lnTo>
                <a:pt x="700578" y="143708"/>
              </a:lnTo>
              <a:lnTo>
                <a:pt x="0" y="143708"/>
              </a:lnTo>
              <a:lnTo>
                <a:pt x="0" y="2874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F9443-AA45-459F-936A-4B107A868C32}">
      <dsp:nvSpPr>
        <dsp:cNvPr id="0" name=""/>
        <dsp:cNvSpPr/>
      </dsp:nvSpPr>
      <dsp:spPr>
        <a:xfrm>
          <a:off x="2333693" y="2704087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b="1" kern="1200" dirty="0" smtClean="0"/>
            <a:t>Les affaires des patients</a:t>
          </a:r>
          <a:endParaRPr lang="ar-JO" sz="1300" b="1" kern="1200" dirty="0"/>
        </a:p>
      </dsp:txBody>
      <dsp:txXfrm>
        <a:off x="2354738" y="2725132"/>
        <a:ext cx="1035723" cy="676452"/>
      </dsp:txXfrm>
    </dsp:sp>
    <dsp:sp modelId="{0E2D4A38-2893-4982-81CB-2B1B6E32C569}">
      <dsp:nvSpPr>
        <dsp:cNvPr id="0" name=""/>
        <dsp:cNvSpPr/>
      </dsp:nvSpPr>
      <dsp:spPr>
        <a:xfrm>
          <a:off x="3573178" y="2416671"/>
          <a:ext cx="700578" cy="287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08"/>
              </a:lnTo>
              <a:lnTo>
                <a:pt x="700578" y="143708"/>
              </a:lnTo>
              <a:lnTo>
                <a:pt x="700578" y="2874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4D9A00-21D0-4B9A-9A34-68A5A9F7E0A7}">
      <dsp:nvSpPr>
        <dsp:cNvPr id="0" name=""/>
        <dsp:cNvSpPr/>
      </dsp:nvSpPr>
      <dsp:spPr>
        <a:xfrm>
          <a:off x="3734850" y="2704087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b="1" kern="1200" dirty="0" smtClean="0"/>
            <a:t>Les</a:t>
          </a:r>
          <a:r>
            <a:rPr lang="fr-FR" sz="1300" b="1" kern="1200" baseline="0" dirty="0" smtClean="0"/>
            <a:t> affaires du personnel</a:t>
          </a:r>
          <a:endParaRPr lang="ar-JO" sz="1300" b="1" kern="1200" dirty="0"/>
        </a:p>
      </dsp:txBody>
      <dsp:txXfrm>
        <a:off x="3755895" y="2725132"/>
        <a:ext cx="1035723" cy="676452"/>
      </dsp:txXfrm>
    </dsp:sp>
    <dsp:sp modelId="{59ED4F5E-5555-4274-9346-5A5E058221CD}">
      <dsp:nvSpPr>
        <dsp:cNvPr id="0" name=""/>
        <dsp:cNvSpPr/>
      </dsp:nvSpPr>
      <dsp:spPr>
        <a:xfrm>
          <a:off x="4974335" y="1410712"/>
          <a:ext cx="1401157" cy="287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08"/>
              </a:lnTo>
              <a:lnTo>
                <a:pt x="1401157" y="143708"/>
              </a:lnTo>
              <a:lnTo>
                <a:pt x="1401157" y="2874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4EBD5C-50C1-4D1B-B5F9-BAB419BF6215}">
      <dsp:nvSpPr>
        <dsp:cNvPr id="0" name=""/>
        <dsp:cNvSpPr/>
      </dsp:nvSpPr>
      <dsp:spPr>
        <a:xfrm>
          <a:off x="5836586" y="1698128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b="1" kern="1200" dirty="0" smtClean="0"/>
            <a:t>Adjoint du directeur technique</a:t>
          </a:r>
          <a:endParaRPr lang="ar-JO" sz="1300" b="1" kern="1200" dirty="0"/>
        </a:p>
      </dsp:txBody>
      <dsp:txXfrm>
        <a:off x="5857631" y="1719173"/>
        <a:ext cx="1035723" cy="676452"/>
      </dsp:txXfrm>
    </dsp:sp>
    <dsp:sp modelId="{75D0D6B6-4601-409E-91AA-DF1160018D22}">
      <dsp:nvSpPr>
        <dsp:cNvPr id="0" name=""/>
        <dsp:cNvSpPr/>
      </dsp:nvSpPr>
      <dsp:spPr>
        <a:xfrm>
          <a:off x="5674914" y="2416671"/>
          <a:ext cx="700578" cy="287416"/>
        </a:xfrm>
        <a:custGeom>
          <a:avLst/>
          <a:gdLst/>
          <a:ahLst/>
          <a:cxnLst/>
          <a:rect l="0" t="0" r="0" b="0"/>
          <a:pathLst>
            <a:path>
              <a:moveTo>
                <a:pt x="700578" y="0"/>
              </a:moveTo>
              <a:lnTo>
                <a:pt x="700578" y="143708"/>
              </a:lnTo>
              <a:lnTo>
                <a:pt x="0" y="143708"/>
              </a:lnTo>
              <a:lnTo>
                <a:pt x="0" y="2874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E3779B-CDCE-474B-9931-B19708B38C81}">
      <dsp:nvSpPr>
        <dsp:cNvPr id="0" name=""/>
        <dsp:cNvSpPr/>
      </dsp:nvSpPr>
      <dsp:spPr>
        <a:xfrm>
          <a:off x="5136007" y="2704087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b="1" kern="1200" dirty="0" smtClean="0"/>
            <a:t>Matériel</a:t>
          </a:r>
          <a:r>
            <a:rPr lang="fr-FR" sz="1300" b="1" kern="1200" baseline="0" dirty="0" smtClean="0"/>
            <a:t> médical</a:t>
          </a:r>
          <a:endParaRPr lang="ar-JO" sz="1300" b="1" kern="1200" dirty="0"/>
        </a:p>
      </dsp:txBody>
      <dsp:txXfrm>
        <a:off x="5157052" y="2725132"/>
        <a:ext cx="1035723" cy="676452"/>
      </dsp:txXfrm>
    </dsp:sp>
    <dsp:sp modelId="{51AE824E-9F3B-45AF-B5ED-3AA1E4B80AE7}">
      <dsp:nvSpPr>
        <dsp:cNvPr id="0" name=""/>
        <dsp:cNvSpPr/>
      </dsp:nvSpPr>
      <dsp:spPr>
        <a:xfrm>
          <a:off x="6375493" y="2416671"/>
          <a:ext cx="700578" cy="287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08"/>
              </a:lnTo>
              <a:lnTo>
                <a:pt x="700578" y="143708"/>
              </a:lnTo>
              <a:lnTo>
                <a:pt x="700578" y="2874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A48BD6-4EC8-412F-B793-A2A05EA79E4A}">
      <dsp:nvSpPr>
        <dsp:cNvPr id="0" name=""/>
        <dsp:cNvSpPr/>
      </dsp:nvSpPr>
      <dsp:spPr>
        <a:xfrm>
          <a:off x="6537165" y="2704087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b="1" kern="1200" dirty="0" smtClean="0"/>
            <a:t>Médecins</a:t>
          </a:r>
          <a:endParaRPr lang="ar-JO" sz="1300" b="1" kern="1200" dirty="0"/>
        </a:p>
      </dsp:txBody>
      <dsp:txXfrm>
        <a:off x="6558210" y="2725132"/>
        <a:ext cx="1035723" cy="6764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3850D-B939-48D6-942B-7494AA3F0444}">
      <dsp:nvSpPr>
        <dsp:cNvPr id="0" name=""/>
        <dsp:cNvSpPr/>
      </dsp:nvSpPr>
      <dsp:spPr>
        <a:xfrm>
          <a:off x="2860867" y="1212180"/>
          <a:ext cx="187132" cy="819819"/>
        </a:xfrm>
        <a:custGeom>
          <a:avLst/>
          <a:gdLst/>
          <a:ahLst/>
          <a:cxnLst/>
          <a:rect l="0" t="0" r="0" b="0"/>
          <a:pathLst>
            <a:path>
              <a:moveTo>
                <a:pt x="187132" y="0"/>
              </a:moveTo>
              <a:lnTo>
                <a:pt x="187132" y="819819"/>
              </a:lnTo>
              <a:lnTo>
                <a:pt x="0" y="81981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AEF117-D0F2-4C0C-9908-D4756780EBA9}">
      <dsp:nvSpPr>
        <dsp:cNvPr id="0" name=""/>
        <dsp:cNvSpPr/>
      </dsp:nvSpPr>
      <dsp:spPr>
        <a:xfrm>
          <a:off x="3048000" y="1212180"/>
          <a:ext cx="2156482" cy="1639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52506"/>
              </a:lnTo>
              <a:lnTo>
                <a:pt x="2156482" y="1452506"/>
              </a:lnTo>
              <a:lnTo>
                <a:pt x="2156482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1DD884-0A71-454A-8526-424A0FC6ECC8}">
      <dsp:nvSpPr>
        <dsp:cNvPr id="0" name=""/>
        <dsp:cNvSpPr/>
      </dsp:nvSpPr>
      <dsp:spPr>
        <a:xfrm>
          <a:off x="3002280" y="1212180"/>
          <a:ext cx="91440" cy="16396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CC6D83-7437-43CE-B56C-2CF036F13E2F}">
      <dsp:nvSpPr>
        <dsp:cNvPr id="0" name=""/>
        <dsp:cNvSpPr/>
      </dsp:nvSpPr>
      <dsp:spPr>
        <a:xfrm>
          <a:off x="938603" y="1212180"/>
          <a:ext cx="2109396" cy="1648194"/>
        </a:xfrm>
        <a:custGeom>
          <a:avLst/>
          <a:gdLst/>
          <a:ahLst/>
          <a:cxnLst/>
          <a:rect l="0" t="0" r="0" b="0"/>
          <a:pathLst>
            <a:path>
              <a:moveTo>
                <a:pt x="2109396" y="0"/>
              </a:moveTo>
              <a:lnTo>
                <a:pt x="2109396" y="1461061"/>
              </a:lnTo>
              <a:lnTo>
                <a:pt x="0" y="1461061"/>
              </a:lnTo>
              <a:lnTo>
                <a:pt x="0" y="164819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7BFD57-8BBF-4521-BBF2-CF39176962C1}">
      <dsp:nvSpPr>
        <dsp:cNvPr id="0" name=""/>
        <dsp:cNvSpPr/>
      </dsp:nvSpPr>
      <dsp:spPr>
        <a:xfrm>
          <a:off x="2156891" y="321071"/>
          <a:ext cx="1782216" cy="89110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800" kern="1200" dirty="0" smtClean="0"/>
            <a:t>Manuel Sim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800" kern="1200" dirty="0" smtClean="0"/>
            <a:t>Directeur financier</a:t>
          </a:r>
          <a:endParaRPr lang="ar-JO" sz="1800" kern="1200" dirty="0"/>
        </a:p>
      </dsp:txBody>
      <dsp:txXfrm>
        <a:off x="2156891" y="321071"/>
        <a:ext cx="1782216" cy="891108"/>
      </dsp:txXfrm>
    </dsp:sp>
    <dsp:sp modelId="{0B6FE92C-FC94-4435-AD23-10D81916F7B5}">
      <dsp:nvSpPr>
        <dsp:cNvPr id="0" name=""/>
        <dsp:cNvSpPr/>
      </dsp:nvSpPr>
      <dsp:spPr>
        <a:xfrm>
          <a:off x="47495" y="2860374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Marc Arney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Responsable de l’hygiène </a:t>
          </a:r>
          <a:endParaRPr lang="ar-JO" sz="1800" kern="1200" dirty="0" smtClean="0"/>
        </a:p>
      </dsp:txBody>
      <dsp:txXfrm>
        <a:off x="47495" y="2860374"/>
        <a:ext cx="1782216" cy="891108"/>
      </dsp:txXfrm>
    </dsp:sp>
    <dsp:sp modelId="{13F353B3-148F-4884-9B5A-995145029E29}">
      <dsp:nvSpPr>
        <dsp:cNvPr id="0" name=""/>
        <dsp:cNvSpPr/>
      </dsp:nvSpPr>
      <dsp:spPr>
        <a:xfrm>
          <a:off x="2156891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Suzy Sam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Secrétaire de la formation</a:t>
          </a:r>
          <a:endParaRPr lang="ar-JO" sz="1800" kern="1200" dirty="0"/>
        </a:p>
      </dsp:txBody>
      <dsp:txXfrm>
        <a:off x="2156891" y="2851819"/>
        <a:ext cx="1782216" cy="891108"/>
      </dsp:txXfrm>
    </dsp:sp>
    <dsp:sp modelId="{B68AB8E8-8213-4F6C-A462-379E2A2A2ED6}">
      <dsp:nvSpPr>
        <dsp:cNvPr id="0" name=""/>
        <dsp:cNvSpPr/>
      </dsp:nvSpPr>
      <dsp:spPr>
        <a:xfrm>
          <a:off x="4313373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Henry Kell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Responsable de la formation</a:t>
          </a:r>
          <a:endParaRPr lang="ar-JO" sz="1800" kern="1200" dirty="0"/>
        </a:p>
      </dsp:txBody>
      <dsp:txXfrm>
        <a:off x="4313373" y="2851819"/>
        <a:ext cx="1782216" cy="891108"/>
      </dsp:txXfrm>
    </dsp:sp>
    <dsp:sp modelId="{2647FA9B-35A5-47BD-AF29-E61252336BC4}">
      <dsp:nvSpPr>
        <dsp:cNvPr id="0" name=""/>
        <dsp:cNvSpPr/>
      </dsp:nvSpPr>
      <dsp:spPr>
        <a:xfrm>
          <a:off x="1078650" y="1586445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Kayle Morris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Adjoint du directeur financier</a:t>
          </a:r>
          <a:endParaRPr lang="ar-JO" sz="1800" kern="1200" dirty="0"/>
        </a:p>
      </dsp:txBody>
      <dsp:txXfrm>
        <a:off x="1078650" y="1586445"/>
        <a:ext cx="1782216" cy="891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089BF4-C34A-4E9C-ABA1-7D751ECCA5FA}" type="slidenum">
              <a:rPr lang="en-US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9140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ACBE1-6177-412E-A2B3-34B20C046569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03A69-1BA9-4775-88B4-BA5E93227B27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D87E4-3A2B-410D-BE59-6B534A7D0F77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87F94-CF0D-4C0B-AE4E-0CB5FC96D5E5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140A0-EF27-4732-A907-2353B3ECD614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CF315-1F7A-42D7-AD0F-E730518032E6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002C2-DD2B-42D3-8350-9996132E682C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A79CB-45AB-4877-839D-BE9C5EFE7A60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3F06B-5D28-4C35-9277-ECB1C66F9C36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951EE-115F-4A07-945F-A13B8AD44D71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5AF97-7121-479A-9724-3FEED0432E1E}" type="slidenum">
              <a:rPr lang="en-US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939585-6725-48B9-9FCD-2B62C9589200}" type="slidenum">
              <a:rPr lang="en-US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Hôpital international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1574608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r-FR" dirty="0" smtClean="0"/>
              <a:t>Direction de l’hôpital</a:t>
            </a:r>
            <a:endParaRPr lang="ar-JO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1998397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>
            <p:extLst>
              <p:ext uri="{D42A27DB-BD31-4B8C-83A1-F6EECF244321}">
                <p14:modId xmlns:p14="http://schemas.microsoft.com/office/powerpoint/2010/main" val="3401352553"/>
              </p:ext>
            </p:extLst>
          </p:nvPr>
        </p:nvGraphicFramePr>
        <p:xfrm>
          <a:off x="1500166" y="92867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63</Words>
  <Application>Microsoft Office PowerPoint</Application>
  <PresentationFormat>Affichage à l'écran (4:3)</PresentationFormat>
  <Paragraphs>22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7" baseType="lpstr">
      <vt:lpstr>Times New Roman</vt:lpstr>
      <vt:lpstr>Default Design</vt:lpstr>
      <vt:lpstr>Hôpital international</vt:lpstr>
      <vt:lpstr>Direction de l’hôpital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mazen</dc:creator>
  <cp:lastModifiedBy>TOSHIBA</cp:lastModifiedBy>
  <cp:revision>76</cp:revision>
  <dcterms:created xsi:type="dcterms:W3CDTF">2000-06-12T12:31:56Z</dcterms:created>
  <dcterms:modified xsi:type="dcterms:W3CDTF">2016-05-03T15:31:44Z</dcterms:modified>
</cp:coreProperties>
</file>