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2" r:id="rId6"/>
    <p:sldId id="261" r:id="rId7"/>
    <p:sldId id="263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1" d="100"/>
          <a:sy n="81" d="100"/>
        </p:scale>
        <p:origin x="10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 dirty="0" smtClean="0"/>
              <a:t>Les</a:t>
            </a:r>
            <a:r>
              <a:rPr lang="fr-FR" baseline="0" dirty="0" smtClean="0"/>
              <a:t> garçons </a:t>
            </a:r>
            <a:endParaRPr lang="ar-SA" dirty="0"/>
          </a:p>
        </c:rich>
      </c:tx>
      <c:layout/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dPt>
            <c:idx val="2"/>
            <c:bubble3D val="0"/>
            <c:spPr>
              <a:solidFill>
                <a:srgbClr val="FFC000"/>
              </a:solidFill>
            </c:spPr>
          </c:dPt>
          <c:cat>
            <c:strRef>
              <c:f>ورقة1!$A$2:$A$5</c:f>
              <c:strCache>
                <c:ptCount val="4"/>
                <c:pt idx="0">
                  <c:v>année 2006</c:v>
                </c:pt>
                <c:pt idx="1">
                  <c:v>année 2007</c:v>
                </c:pt>
                <c:pt idx="2">
                  <c:v>année  2008</c:v>
                </c:pt>
                <c:pt idx="3">
                  <c:v>année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cat>
            <c:strRef>
              <c:f>ورقة1!$A$2:$A$5</c:f>
              <c:strCache>
                <c:ptCount val="4"/>
                <c:pt idx="0">
                  <c:v>année 2006</c:v>
                </c:pt>
                <c:pt idx="1">
                  <c:v>année 2007</c:v>
                </c:pt>
                <c:pt idx="2">
                  <c:v>année  2008</c:v>
                </c:pt>
                <c:pt idx="3">
                  <c:v>année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09F909-84A7-40FD-AD99-A86CD525EB09}" type="doc">
      <dgm:prSet loTypeId="urn:microsoft.com/office/officeart/2005/8/layout/orgChart1" loCatId="hierarchy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pPr rtl="1"/>
          <a:endParaRPr lang="ar-JO"/>
        </a:p>
      </dgm:t>
    </dgm:pt>
    <dgm:pt modelId="{35E28044-028C-4B35-9EB6-92CF5E12520D}">
      <dgm:prSet phldrT="[نص]"/>
      <dgm:spPr/>
      <dgm:t>
        <a:bodyPr/>
        <a:lstStyle/>
        <a:p>
          <a:pPr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Jean Claude</a:t>
          </a:r>
        </a:p>
        <a:p>
          <a:pPr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Directeur financier</a:t>
          </a:r>
          <a:endParaRPr lang="ar-JO" dirty="0"/>
        </a:p>
      </dgm:t>
    </dgm:pt>
    <dgm:pt modelId="{3113599E-F793-48CB-8205-1945ED00A9AE}" type="parTrans" cxnId="{B716940D-1761-45E3-9B67-3D91C480BADE}">
      <dgm:prSet/>
      <dgm:spPr/>
      <dgm:t>
        <a:bodyPr/>
        <a:lstStyle/>
        <a:p>
          <a:pPr rtl="1"/>
          <a:endParaRPr lang="ar-JO"/>
        </a:p>
      </dgm:t>
    </dgm:pt>
    <dgm:pt modelId="{6892190E-9AEA-4892-826D-831060AE301A}" type="sibTrans" cxnId="{B716940D-1761-45E3-9B67-3D91C480BADE}">
      <dgm:prSet/>
      <dgm:spPr/>
      <dgm:t>
        <a:bodyPr/>
        <a:lstStyle/>
        <a:p>
          <a:pPr rtl="1"/>
          <a:endParaRPr lang="ar-JO"/>
        </a:p>
      </dgm:t>
    </dgm:pt>
    <dgm:pt modelId="{8C9E0365-42C2-4311-8BCC-C18B673F5B7F}" type="asst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Paul Ferrier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Secrétaire du directeur financier</a:t>
          </a:r>
          <a:endParaRPr lang="ar-JO" dirty="0"/>
        </a:p>
      </dgm:t>
    </dgm:pt>
    <dgm:pt modelId="{4D602F04-ECA1-40F5-A606-21C8B611F94F}" type="parTrans" cxnId="{AE777A07-6234-4023-8BF3-B75E0DA29392}">
      <dgm:prSet/>
      <dgm:spPr/>
      <dgm:t>
        <a:bodyPr/>
        <a:lstStyle/>
        <a:p>
          <a:pPr rtl="1"/>
          <a:endParaRPr lang="ar-JO"/>
        </a:p>
      </dgm:t>
    </dgm:pt>
    <dgm:pt modelId="{3A19F748-3AC9-4CCA-B5FF-382E41541F60}" type="sibTrans" cxnId="{AE777A07-6234-4023-8BF3-B75E0DA29392}">
      <dgm:prSet/>
      <dgm:spPr/>
      <dgm:t>
        <a:bodyPr/>
        <a:lstStyle/>
        <a:p>
          <a:pPr rtl="1"/>
          <a:endParaRPr lang="ar-JO"/>
        </a:p>
      </dgm:t>
    </dgm:pt>
    <dgm:pt modelId="{66FA5E82-1186-42E4-9800-D7173C7A19BB}">
      <dgm:prSet phldrT="[نص]"/>
      <dgm:spPr/>
      <dgm:t>
        <a:bodyPr/>
        <a:lstStyle/>
        <a:p>
          <a:pPr rtl="1"/>
          <a:r>
            <a:rPr lang="fr-FR" dirty="0" smtClean="0"/>
            <a:t>Luck </a:t>
          </a:r>
          <a:r>
            <a:rPr lang="fr-FR" dirty="0" err="1" smtClean="0"/>
            <a:t>Marchel</a:t>
          </a:r>
          <a:endParaRPr lang="fr-FR" smtClean="0"/>
        </a:p>
        <a:p>
          <a:pPr rtl="1"/>
          <a:r>
            <a:rPr lang="fr-FR" smtClean="0"/>
            <a:t>Responsable </a:t>
          </a:r>
          <a:r>
            <a:rPr lang="fr-FR" dirty="0" smtClean="0"/>
            <a:t>d’Hygiène</a:t>
          </a:r>
          <a:endParaRPr lang="ar-JO" dirty="0" smtClean="0"/>
        </a:p>
      </dgm:t>
    </dgm:pt>
    <dgm:pt modelId="{62408B81-2C8F-4411-B7B5-023C6F4C231C}" type="parTrans" cxnId="{F9DC0A1A-8C1E-4E23-A110-0A260598F047}">
      <dgm:prSet/>
      <dgm:spPr/>
      <dgm:t>
        <a:bodyPr/>
        <a:lstStyle/>
        <a:p>
          <a:pPr rtl="1"/>
          <a:endParaRPr lang="ar-JO"/>
        </a:p>
      </dgm:t>
    </dgm:pt>
    <dgm:pt modelId="{2D784082-24D4-4935-B5CE-F5CD3B74B803}" type="sibTrans" cxnId="{F9DC0A1A-8C1E-4E23-A110-0A260598F047}">
      <dgm:prSet/>
      <dgm:spPr/>
      <dgm:t>
        <a:bodyPr/>
        <a:lstStyle/>
        <a:p>
          <a:pPr rtl="1"/>
          <a:endParaRPr lang="ar-JO"/>
        </a:p>
      </dgm:t>
    </dgm:pt>
    <dgm:pt modelId="{B71B5BCB-3C4F-483F-A386-D5775E7FA6B7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Audile Kafka</a:t>
          </a:r>
          <a:endParaRPr lang="ar-JO" dirty="0" smtClean="0"/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Secrétaire de la formation</a:t>
          </a:r>
          <a:endParaRPr lang="ar-JO" dirty="0" smtClean="0"/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DE4D56A7-E12F-4BA1-AE42-B6D4C993DCB1}" type="parTrans" cxnId="{6C0EBC5B-A84B-49C1-B2D1-E29265785176}">
      <dgm:prSet/>
      <dgm:spPr/>
      <dgm:t>
        <a:bodyPr/>
        <a:lstStyle/>
        <a:p>
          <a:pPr rtl="1"/>
          <a:endParaRPr lang="ar-JO"/>
        </a:p>
      </dgm:t>
    </dgm:pt>
    <dgm:pt modelId="{214387F4-349C-40AD-A16B-3611A3266E8B}" type="sibTrans" cxnId="{6C0EBC5B-A84B-49C1-B2D1-E29265785176}">
      <dgm:prSet/>
      <dgm:spPr/>
      <dgm:t>
        <a:bodyPr/>
        <a:lstStyle/>
        <a:p>
          <a:pPr rtl="1"/>
          <a:endParaRPr lang="ar-JO"/>
        </a:p>
      </dgm:t>
    </dgm:pt>
    <dgm:pt modelId="{817724EB-11E2-4952-B642-FEE3128480F8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Francis Kessel</a:t>
          </a:r>
          <a:endParaRPr lang="ar-JO" dirty="0" smtClean="0"/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dirty="0" smtClean="0"/>
            <a:t>Responsable de la Formation</a:t>
          </a:r>
          <a:endParaRPr lang="ar-JO" dirty="0"/>
        </a:p>
      </dgm:t>
    </dgm:pt>
    <dgm:pt modelId="{DAAF2807-1A54-4325-AA03-B730A9181A61}" type="parTrans" cxnId="{3DAD6393-08D0-4C6F-955A-ECCF2843EDF8}">
      <dgm:prSet/>
      <dgm:spPr/>
      <dgm:t>
        <a:bodyPr/>
        <a:lstStyle/>
        <a:p>
          <a:pPr rtl="1"/>
          <a:endParaRPr lang="ar-JO"/>
        </a:p>
      </dgm:t>
    </dgm:pt>
    <dgm:pt modelId="{AE38DD2B-5378-4811-97D3-EB01F3B7A73F}" type="sibTrans" cxnId="{3DAD6393-08D0-4C6F-955A-ECCF2843EDF8}">
      <dgm:prSet/>
      <dgm:spPr/>
      <dgm:t>
        <a:bodyPr/>
        <a:lstStyle/>
        <a:p>
          <a:pPr rtl="1"/>
          <a:endParaRPr lang="ar-JO"/>
        </a:p>
      </dgm:t>
    </dgm:pt>
    <dgm:pt modelId="{A0CDCA0A-84C7-454A-8D87-BFE1315C6168}" type="pres">
      <dgm:prSet presAssocID="{0909F909-84A7-40FD-AD99-A86CD525EB0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JO"/>
        </a:p>
      </dgm:t>
    </dgm:pt>
    <dgm:pt modelId="{8D53F370-5F18-4034-B6B0-F84C8587D683}" type="pres">
      <dgm:prSet presAssocID="{35E28044-028C-4B35-9EB6-92CF5E12520D}" presName="hierRoot1" presStyleCnt="0">
        <dgm:presLayoutVars>
          <dgm:hierBranch val="init"/>
        </dgm:presLayoutVars>
      </dgm:prSet>
      <dgm:spPr/>
    </dgm:pt>
    <dgm:pt modelId="{860162F5-6504-4005-9897-FB257DA9341C}" type="pres">
      <dgm:prSet presAssocID="{35E28044-028C-4B35-9EB6-92CF5E12520D}" presName="rootComposite1" presStyleCnt="0"/>
      <dgm:spPr/>
    </dgm:pt>
    <dgm:pt modelId="{0F7BFD57-8BBF-4521-BBF2-CF39176962C1}" type="pres">
      <dgm:prSet presAssocID="{35E28044-028C-4B35-9EB6-92CF5E12520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7F0B3FA5-733E-4557-B2ED-3D26CC5E19C9}" type="pres">
      <dgm:prSet presAssocID="{35E28044-028C-4B35-9EB6-92CF5E12520D}" presName="rootConnector1" presStyleLbl="node1" presStyleIdx="0" presStyleCnt="0"/>
      <dgm:spPr/>
      <dgm:t>
        <a:bodyPr/>
        <a:lstStyle/>
        <a:p>
          <a:pPr rtl="1"/>
          <a:endParaRPr lang="ar-JO"/>
        </a:p>
      </dgm:t>
    </dgm:pt>
    <dgm:pt modelId="{DB158AD3-7FEF-4CDF-A344-21460DB1D1C8}" type="pres">
      <dgm:prSet presAssocID="{35E28044-028C-4B35-9EB6-92CF5E12520D}" presName="hierChild2" presStyleCnt="0"/>
      <dgm:spPr/>
    </dgm:pt>
    <dgm:pt modelId="{D6CC6D83-7437-43CE-B56C-2CF036F13E2F}" type="pres">
      <dgm:prSet presAssocID="{62408B81-2C8F-4411-B7B5-023C6F4C231C}" presName="Name37" presStyleLbl="parChTrans1D2" presStyleIdx="0" presStyleCnt="4"/>
      <dgm:spPr/>
      <dgm:t>
        <a:bodyPr/>
        <a:lstStyle/>
        <a:p>
          <a:pPr rtl="1"/>
          <a:endParaRPr lang="ar-JO"/>
        </a:p>
      </dgm:t>
    </dgm:pt>
    <dgm:pt modelId="{5C080B42-7F68-4F81-87B6-B51C05F8EF88}" type="pres">
      <dgm:prSet presAssocID="{66FA5E82-1186-42E4-9800-D7173C7A19BB}" presName="hierRoot2" presStyleCnt="0">
        <dgm:presLayoutVars>
          <dgm:hierBranch val="init"/>
        </dgm:presLayoutVars>
      </dgm:prSet>
      <dgm:spPr/>
    </dgm:pt>
    <dgm:pt modelId="{3024FA54-6DA7-48F6-828F-D7EDF12100D6}" type="pres">
      <dgm:prSet presAssocID="{66FA5E82-1186-42E4-9800-D7173C7A19BB}" presName="rootComposite" presStyleCnt="0"/>
      <dgm:spPr/>
    </dgm:pt>
    <dgm:pt modelId="{0B6FE92C-FC94-4435-AD23-10D81916F7B5}" type="pres">
      <dgm:prSet presAssocID="{66FA5E82-1186-42E4-9800-D7173C7A19B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167111CA-4428-4ED8-89A6-DF2CB76BD4BA}" type="pres">
      <dgm:prSet presAssocID="{66FA5E82-1186-42E4-9800-D7173C7A19BB}" presName="rootConnector" presStyleLbl="node2" presStyleIdx="0" presStyleCnt="3"/>
      <dgm:spPr/>
      <dgm:t>
        <a:bodyPr/>
        <a:lstStyle/>
        <a:p>
          <a:pPr rtl="1"/>
          <a:endParaRPr lang="ar-JO"/>
        </a:p>
      </dgm:t>
    </dgm:pt>
    <dgm:pt modelId="{A9FE53C0-3EF2-4E2A-8E01-504B4B2BEE7E}" type="pres">
      <dgm:prSet presAssocID="{66FA5E82-1186-42E4-9800-D7173C7A19BB}" presName="hierChild4" presStyleCnt="0"/>
      <dgm:spPr/>
    </dgm:pt>
    <dgm:pt modelId="{71D1903C-42F4-4AFB-B507-62DCD18876CA}" type="pres">
      <dgm:prSet presAssocID="{66FA5E82-1186-42E4-9800-D7173C7A19BB}" presName="hierChild5" presStyleCnt="0"/>
      <dgm:spPr/>
    </dgm:pt>
    <dgm:pt modelId="{2A1DD884-0A71-454A-8526-424A0FC6ECC8}" type="pres">
      <dgm:prSet presAssocID="{DE4D56A7-E12F-4BA1-AE42-B6D4C993DCB1}" presName="Name37" presStyleLbl="parChTrans1D2" presStyleIdx="1" presStyleCnt="4"/>
      <dgm:spPr/>
      <dgm:t>
        <a:bodyPr/>
        <a:lstStyle/>
        <a:p>
          <a:pPr rtl="1"/>
          <a:endParaRPr lang="ar-JO"/>
        </a:p>
      </dgm:t>
    </dgm:pt>
    <dgm:pt modelId="{992EE57F-12BA-4134-BF05-B84E2C778661}" type="pres">
      <dgm:prSet presAssocID="{B71B5BCB-3C4F-483F-A386-D5775E7FA6B7}" presName="hierRoot2" presStyleCnt="0">
        <dgm:presLayoutVars>
          <dgm:hierBranch val="init"/>
        </dgm:presLayoutVars>
      </dgm:prSet>
      <dgm:spPr/>
    </dgm:pt>
    <dgm:pt modelId="{DA468F71-CC2B-4956-A063-4CB88A932E8B}" type="pres">
      <dgm:prSet presAssocID="{B71B5BCB-3C4F-483F-A386-D5775E7FA6B7}" presName="rootComposite" presStyleCnt="0"/>
      <dgm:spPr/>
    </dgm:pt>
    <dgm:pt modelId="{13F353B3-148F-4884-9B5A-995145029E29}" type="pres">
      <dgm:prSet presAssocID="{B71B5BCB-3C4F-483F-A386-D5775E7FA6B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F31EE727-ADC3-4EC6-922A-7B6B79989260}" type="pres">
      <dgm:prSet presAssocID="{B71B5BCB-3C4F-483F-A386-D5775E7FA6B7}" presName="rootConnector" presStyleLbl="node2" presStyleIdx="1" presStyleCnt="3"/>
      <dgm:spPr/>
      <dgm:t>
        <a:bodyPr/>
        <a:lstStyle/>
        <a:p>
          <a:pPr rtl="1"/>
          <a:endParaRPr lang="ar-JO"/>
        </a:p>
      </dgm:t>
    </dgm:pt>
    <dgm:pt modelId="{FA5415AA-8D5B-41B0-9EF3-154DB9D0E729}" type="pres">
      <dgm:prSet presAssocID="{B71B5BCB-3C4F-483F-A386-D5775E7FA6B7}" presName="hierChild4" presStyleCnt="0"/>
      <dgm:spPr/>
    </dgm:pt>
    <dgm:pt modelId="{BA9219FB-ED22-4625-8324-8FB9B81A580F}" type="pres">
      <dgm:prSet presAssocID="{B71B5BCB-3C4F-483F-A386-D5775E7FA6B7}" presName="hierChild5" presStyleCnt="0"/>
      <dgm:spPr/>
    </dgm:pt>
    <dgm:pt modelId="{19AEF117-D0F2-4C0C-9908-D4756780EBA9}" type="pres">
      <dgm:prSet presAssocID="{DAAF2807-1A54-4325-AA03-B730A9181A61}" presName="Name37" presStyleLbl="parChTrans1D2" presStyleIdx="2" presStyleCnt="4"/>
      <dgm:spPr/>
      <dgm:t>
        <a:bodyPr/>
        <a:lstStyle/>
        <a:p>
          <a:pPr rtl="1"/>
          <a:endParaRPr lang="ar-JO"/>
        </a:p>
      </dgm:t>
    </dgm:pt>
    <dgm:pt modelId="{DFDCD8AD-5F16-4DA1-AB1E-A39FFC94383B}" type="pres">
      <dgm:prSet presAssocID="{817724EB-11E2-4952-B642-FEE3128480F8}" presName="hierRoot2" presStyleCnt="0">
        <dgm:presLayoutVars>
          <dgm:hierBranch val="init"/>
        </dgm:presLayoutVars>
      </dgm:prSet>
      <dgm:spPr/>
    </dgm:pt>
    <dgm:pt modelId="{271AE6EC-E4D3-4CB4-9628-C7C9CFA2E3F8}" type="pres">
      <dgm:prSet presAssocID="{817724EB-11E2-4952-B642-FEE3128480F8}" presName="rootComposite" presStyleCnt="0"/>
      <dgm:spPr/>
    </dgm:pt>
    <dgm:pt modelId="{B68AB8E8-8213-4F6C-A462-379E2A2A2ED6}" type="pres">
      <dgm:prSet presAssocID="{817724EB-11E2-4952-B642-FEE3128480F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C71F0A45-71FB-4AF3-AC68-6EF04D9D4031}" type="pres">
      <dgm:prSet presAssocID="{817724EB-11E2-4952-B642-FEE3128480F8}" presName="rootConnector" presStyleLbl="node2" presStyleIdx="2" presStyleCnt="3"/>
      <dgm:spPr/>
      <dgm:t>
        <a:bodyPr/>
        <a:lstStyle/>
        <a:p>
          <a:pPr rtl="1"/>
          <a:endParaRPr lang="ar-JO"/>
        </a:p>
      </dgm:t>
    </dgm:pt>
    <dgm:pt modelId="{27F3A404-7052-4FA0-B2D4-A78035497F8C}" type="pres">
      <dgm:prSet presAssocID="{817724EB-11E2-4952-B642-FEE3128480F8}" presName="hierChild4" presStyleCnt="0"/>
      <dgm:spPr/>
    </dgm:pt>
    <dgm:pt modelId="{EA5643CE-8F3B-40A0-9252-06964257192F}" type="pres">
      <dgm:prSet presAssocID="{817724EB-11E2-4952-B642-FEE3128480F8}" presName="hierChild5" presStyleCnt="0"/>
      <dgm:spPr/>
    </dgm:pt>
    <dgm:pt modelId="{89D168E1-40D7-4322-9DAC-80C84897376A}" type="pres">
      <dgm:prSet presAssocID="{35E28044-028C-4B35-9EB6-92CF5E12520D}" presName="hierChild3" presStyleCnt="0"/>
      <dgm:spPr/>
    </dgm:pt>
    <dgm:pt modelId="{DDA3850D-B939-48D6-942B-7494AA3F0444}" type="pres">
      <dgm:prSet presAssocID="{4D602F04-ECA1-40F5-A606-21C8B611F94F}" presName="Name111" presStyleLbl="parChTrans1D2" presStyleIdx="3" presStyleCnt="4"/>
      <dgm:spPr/>
      <dgm:t>
        <a:bodyPr/>
        <a:lstStyle/>
        <a:p>
          <a:pPr rtl="1"/>
          <a:endParaRPr lang="ar-JO"/>
        </a:p>
      </dgm:t>
    </dgm:pt>
    <dgm:pt modelId="{19FE6D8E-8FA5-4A52-A0BE-0268E9BA44D0}" type="pres">
      <dgm:prSet presAssocID="{8C9E0365-42C2-4311-8BCC-C18B673F5B7F}" presName="hierRoot3" presStyleCnt="0">
        <dgm:presLayoutVars>
          <dgm:hierBranch val="init"/>
        </dgm:presLayoutVars>
      </dgm:prSet>
      <dgm:spPr/>
    </dgm:pt>
    <dgm:pt modelId="{F27867C1-A4FA-474D-8DE1-8B6305A66195}" type="pres">
      <dgm:prSet presAssocID="{8C9E0365-42C2-4311-8BCC-C18B673F5B7F}" presName="rootComposite3" presStyleCnt="0"/>
      <dgm:spPr/>
    </dgm:pt>
    <dgm:pt modelId="{2647FA9B-35A5-47BD-AF29-E61252336BC4}" type="pres">
      <dgm:prSet presAssocID="{8C9E0365-42C2-4311-8BCC-C18B673F5B7F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JO"/>
        </a:p>
      </dgm:t>
    </dgm:pt>
    <dgm:pt modelId="{5DB0C324-97CE-4626-A270-D37F42386B31}" type="pres">
      <dgm:prSet presAssocID="{8C9E0365-42C2-4311-8BCC-C18B673F5B7F}" presName="rootConnector3" presStyleLbl="asst1" presStyleIdx="0" presStyleCnt="1"/>
      <dgm:spPr/>
      <dgm:t>
        <a:bodyPr/>
        <a:lstStyle/>
        <a:p>
          <a:pPr rtl="1"/>
          <a:endParaRPr lang="ar-JO"/>
        </a:p>
      </dgm:t>
    </dgm:pt>
    <dgm:pt modelId="{C48824F6-CCCC-4761-81A0-F19D72763199}" type="pres">
      <dgm:prSet presAssocID="{8C9E0365-42C2-4311-8BCC-C18B673F5B7F}" presName="hierChild6" presStyleCnt="0"/>
      <dgm:spPr/>
    </dgm:pt>
    <dgm:pt modelId="{DB022635-C882-489B-8AB6-416C4A5D98CA}" type="pres">
      <dgm:prSet presAssocID="{8C9E0365-42C2-4311-8BCC-C18B673F5B7F}" presName="hierChild7" presStyleCnt="0"/>
      <dgm:spPr/>
    </dgm:pt>
  </dgm:ptLst>
  <dgm:cxnLst>
    <dgm:cxn modelId="{5E778E55-AB48-482F-AF2B-2789524A77E4}" type="presOf" srcId="{8C9E0365-42C2-4311-8BCC-C18B673F5B7F}" destId="{2647FA9B-35A5-47BD-AF29-E61252336BC4}" srcOrd="0" destOrd="0" presId="urn:microsoft.com/office/officeart/2005/8/layout/orgChart1"/>
    <dgm:cxn modelId="{799C071A-5A79-431E-B446-B1BB9863D6A6}" type="presOf" srcId="{35E28044-028C-4B35-9EB6-92CF5E12520D}" destId="{7F0B3FA5-733E-4557-B2ED-3D26CC5E19C9}" srcOrd="1" destOrd="0" presId="urn:microsoft.com/office/officeart/2005/8/layout/orgChart1"/>
    <dgm:cxn modelId="{F9DC0A1A-8C1E-4E23-A110-0A260598F047}" srcId="{35E28044-028C-4B35-9EB6-92CF5E12520D}" destId="{66FA5E82-1186-42E4-9800-D7173C7A19BB}" srcOrd="1" destOrd="0" parTransId="{62408B81-2C8F-4411-B7B5-023C6F4C231C}" sibTransId="{2D784082-24D4-4935-B5CE-F5CD3B74B803}"/>
    <dgm:cxn modelId="{AE777A07-6234-4023-8BF3-B75E0DA29392}" srcId="{35E28044-028C-4B35-9EB6-92CF5E12520D}" destId="{8C9E0365-42C2-4311-8BCC-C18B673F5B7F}" srcOrd="0" destOrd="0" parTransId="{4D602F04-ECA1-40F5-A606-21C8B611F94F}" sibTransId="{3A19F748-3AC9-4CCA-B5FF-382E41541F60}"/>
    <dgm:cxn modelId="{3DAD6393-08D0-4C6F-955A-ECCF2843EDF8}" srcId="{35E28044-028C-4B35-9EB6-92CF5E12520D}" destId="{817724EB-11E2-4952-B642-FEE3128480F8}" srcOrd="3" destOrd="0" parTransId="{DAAF2807-1A54-4325-AA03-B730A9181A61}" sibTransId="{AE38DD2B-5378-4811-97D3-EB01F3B7A73F}"/>
    <dgm:cxn modelId="{B716940D-1761-45E3-9B67-3D91C480BADE}" srcId="{0909F909-84A7-40FD-AD99-A86CD525EB09}" destId="{35E28044-028C-4B35-9EB6-92CF5E12520D}" srcOrd="0" destOrd="0" parTransId="{3113599E-F793-48CB-8205-1945ED00A9AE}" sibTransId="{6892190E-9AEA-4892-826D-831060AE301A}"/>
    <dgm:cxn modelId="{2DC51569-AD92-4C2E-8273-4831D250DBF1}" type="presOf" srcId="{4D602F04-ECA1-40F5-A606-21C8B611F94F}" destId="{DDA3850D-B939-48D6-942B-7494AA3F0444}" srcOrd="0" destOrd="0" presId="urn:microsoft.com/office/officeart/2005/8/layout/orgChart1"/>
    <dgm:cxn modelId="{3D0BEC04-2353-4194-BFBD-22B4A38AB177}" type="presOf" srcId="{817724EB-11E2-4952-B642-FEE3128480F8}" destId="{C71F0A45-71FB-4AF3-AC68-6EF04D9D4031}" srcOrd="1" destOrd="0" presId="urn:microsoft.com/office/officeart/2005/8/layout/orgChart1"/>
    <dgm:cxn modelId="{46D975DD-7089-418D-9AC7-3B187AA31BBF}" type="presOf" srcId="{66FA5E82-1186-42E4-9800-D7173C7A19BB}" destId="{0B6FE92C-FC94-4435-AD23-10D81916F7B5}" srcOrd="0" destOrd="0" presId="urn:microsoft.com/office/officeart/2005/8/layout/orgChart1"/>
    <dgm:cxn modelId="{90FD3D4C-A7C5-409E-B341-ED2426097887}" type="presOf" srcId="{DE4D56A7-E12F-4BA1-AE42-B6D4C993DCB1}" destId="{2A1DD884-0A71-454A-8526-424A0FC6ECC8}" srcOrd="0" destOrd="0" presId="urn:microsoft.com/office/officeart/2005/8/layout/orgChart1"/>
    <dgm:cxn modelId="{55410512-5DEA-46EF-BB8A-F933D09E16FC}" type="presOf" srcId="{0909F909-84A7-40FD-AD99-A86CD525EB09}" destId="{A0CDCA0A-84C7-454A-8D87-BFE1315C6168}" srcOrd="0" destOrd="0" presId="urn:microsoft.com/office/officeart/2005/8/layout/orgChart1"/>
    <dgm:cxn modelId="{A47A70FD-82AD-47D5-9DED-F040F4AC9FBE}" type="presOf" srcId="{DAAF2807-1A54-4325-AA03-B730A9181A61}" destId="{19AEF117-D0F2-4C0C-9908-D4756780EBA9}" srcOrd="0" destOrd="0" presId="urn:microsoft.com/office/officeart/2005/8/layout/orgChart1"/>
    <dgm:cxn modelId="{619FFD64-8397-492F-8003-924E81035C92}" type="presOf" srcId="{817724EB-11E2-4952-B642-FEE3128480F8}" destId="{B68AB8E8-8213-4F6C-A462-379E2A2A2ED6}" srcOrd="0" destOrd="0" presId="urn:microsoft.com/office/officeart/2005/8/layout/orgChart1"/>
    <dgm:cxn modelId="{31962E61-72CA-4049-A142-36A40AA146C8}" type="presOf" srcId="{35E28044-028C-4B35-9EB6-92CF5E12520D}" destId="{0F7BFD57-8BBF-4521-BBF2-CF39176962C1}" srcOrd="0" destOrd="0" presId="urn:microsoft.com/office/officeart/2005/8/layout/orgChart1"/>
    <dgm:cxn modelId="{8A2C8A21-4E46-4018-A61F-EB12C6B66331}" type="presOf" srcId="{66FA5E82-1186-42E4-9800-D7173C7A19BB}" destId="{167111CA-4428-4ED8-89A6-DF2CB76BD4BA}" srcOrd="1" destOrd="0" presId="urn:microsoft.com/office/officeart/2005/8/layout/orgChart1"/>
    <dgm:cxn modelId="{26879416-4A7C-4118-9F7F-42B256AE2EBF}" type="presOf" srcId="{B71B5BCB-3C4F-483F-A386-D5775E7FA6B7}" destId="{F31EE727-ADC3-4EC6-922A-7B6B79989260}" srcOrd="1" destOrd="0" presId="urn:microsoft.com/office/officeart/2005/8/layout/orgChart1"/>
    <dgm:cxn modelId="{CC01DC45-3619-4ACA-AAED-94BD240DEFF7}" type="presOf" srcId="{B71B5BCB-3C4F-483F-A386-D5775E7FA6B7}" destId="{13F353B3-148F-4884-9B5A-995145029E29}" srcOrd="0" destOrd="0" presId="urn:microsoft.com/office/officeart/2005/8/layout/orgChart1"/>
    <dgm:cxn modelId="{E5715103-ED73-4CF2-BA51-95097C4FD3F2}" type="presOf" srcId="{62408B81-2C8F-4411-B7B5-023C6F4C231C}" destId="{D6CC6D83-7437-43CE-B56C-2CF036F13E2F}" srcOrd="0" destOrd="0" presId="urn:microsoft.com/office/officeart/2005/8/layout/orgChart1"/>
    <dgm:cxn modelId="{C0010474-E734-4979-BDFF-7E947CC93EC0}" type="presOf" srcId="{8C9E0365-42C2-4311-8BCC-C18B673F5B7F}" destId="{5DB0C324-97CE-4626-A270-D37F42386B31}" srcOrd="1" destOrd="0" presId="urn:microsoft.com/office/officeart/2005/8/layout/orgChart1"/>
    <dgm:cxn modelId="{6C0EBC5B-A84B-49C1-B2D1-E29265785176}" srcId="{35E28044-028C-4B35-9EB6-92CF5E12520D}" destId="{B71B5BCB-3C4F-483F-A386-D5775E7FA6B7}" srcOrd="2" destOrd="0" parTransId="{DE4D56A7-E12F-4BA1-AE42-B6D4C993DCB1}" sibTransId="{214387F4-349C-40AD-A16B-3611A3266E8B}"/>
    <dgm:cxn modelId="{E68B6B21-2C66-478E-95D1-E1358CA84AD7}" type="presParOf" srcId="{A0CDCA0A-84C7-454A-8D87-BFE1315C6168}" destId="{8D53F370-5F18-4034-B6B0-F84C8587D683}" srcOrd="0" destOrd="0" presId="urn:microsoft.com/office/officeart/2005/8/layout/orgChart1"/>
    <dgm:cxn modelId="{B308B346-200E-429B-A49A-28E93B3A2DC6}" type="presParOf" srcId="{8D53F370-5F18-4034-B6B0-F84C8587D683}" destId="{860162F5-6504-4005-9897-FB257DA9341C}" srcOrd="0" destOrd="0" presId="urn:microsoft.com/office/officeart/2005/8/layout/orgChart1"/>
    <dgm:cxn modelId="{E3BA7F8E-40DD-4017-82B3-FE99A0BE46C1}" type="presParOf" srcId="{860162F5-6504-4005-9897-FB257DA9341C}" destId="{0F7BFD57-8BBF-4521-BBF2-CF39176962C1}" srcOrd="0" destOrd="0" presId="urn:microsoft.com/office/officeart/2005/8/layout/orgChart1"/>
    <dgm:cxn modelId="{11DB38DA-83F8-4E3E-BF38-1622B0DBB7A0}" type="presParOf" srcId="{860162F5-6504-4005-9897-FB257DA9341C}" destId="{7F0B3FA5-733E-4557-B2ED-3D26CC5E19C9}" srcOrd="1" destOrd="0" presId="urn:microsoft.com/office/officeart/2005/8/layout/orgChart1"/>
    <dgm:cxn modelId="{6818AB11-E393-4569-B1D7-4ECB3F2F120A}" type="presParOf" srcId="{8D53F370-5F18-4034-B6B0-F84C8587D683}" destId="{DB158AD3-7FEF-4CDF-A344-21460DB1D1C8}" srcOrd="1" destOrd="0" presId="urn:microsoft.com/office/officeart/2005/8/layout/orgChart1"/>
    <dgm:cxn modelId="{03CDD8D9-DC16-400B-9D96-8DC927A61DE3}" type="presParOf" srcId="{DB158AD3-7FEF-4CDF-A344-21460DB1D1C8}" destId="{D6CC6D83-7437-43CE-B56C-2CF036F13E2F}" srcOrd="0" destOrd="0" presId="urn:microsoft.com/office/officeart/2005/8/layout/orgChart1"/>
    <dgm:cxn modelId="{742B998E-0FDD-47B9-A08B-F4800BCD340F}" type="presParOf" srcId="{DB158AD3-7FEF-4CDF-A344-21460DB1D1C8}" destId="{5C080B42-7F68-4F81-87B6-B51C05F8EF88}" srcOrd="1" destOrd="0" presId="urn:microsoft.com/office/officeart/2005/8/layout/orgChart1"/>
    <dgm:cxn modelId="{B70C7E7F-0E9C-4934-B5F7-BAE7FE15AB4C}" type="presParOf" srcId="{5C080B42-7F68-4F81-87B6-B51C05F8EF88}" destId="{3024FA54-6DA7-48F6-828F-D7EDF12100D6}" srcOrd="0" destOrd="0" presId="urn:microsoft.com/office/officeart/2005/8/layout/orgChart1"/>
    <dgm:cxn modelId="{E80E964F-73DB-498B-B43E-A6E9B062A979}" type="presParOf" srcId="{3024FA54-6DA7-48F6-828F-D7EDF12100D6}" destId="{0B6FE92C-FC94-4435-AD23-10D81916F7B5}" srcOrd="0" destOrd="0" presId="urn:microsoft.com/office/officeart/2005/8/layout/orgChart1"/>
    <dgm:cxn modelId="{FA66474E-0EFC-4D93-B7E2-8B5DD98E45F2}" type="presParOf" srcId="{3024FA54-6DA7-48F6-828F-D7EDF12100D6}" destId="{167111CA-4428-4ED8-89A6-DF2CB76BD4BA}" srcOrd="1" destOrd="0" presId="urn:microsoft.com/office/officeart/2005/8/layout/orgChart1"/>
    <dgm:cxn modelId="{74E0CDE3-378F-4E05-A077-1C1CA4494AEB}" type="presParOf" srcId="{5C080B42-7F68-4F81-87B6-B51C05F8EF88}" destId="{A9FE53C0-3EF2-4E2A-8E01-504B4B2BEE7E}" srcOrd="1" destOrd="0" presId="urn:microsoft.com/office/officeart/2005/8/layout/orgChart1"/>
    <dgm:cxn modelId="{F2AD7634-07DD-474C-8A97-32D76BA35849}" type="presParOf" srcId="{5C080B42-7F68-4F81-87B6-B51C05F8EF88}" destId="{71D1903C-42F4-4AFB-B507-62DCD18876CA}" srcOrd="2" destOrd="0" presId="urn:microsoft.com/office/officeart/2005/8/layout/orgChart1"/>
    <dgm:cxn modelId="{348318EE-9918-4D6B-9AA7-82E43A02E342}" type="presParOf" srcId="{DB158AD3-7FEF-4CDF-A344-21460DB1D1C8}" destId="{2A1DD884-0A71-454A-8526-424A0FC6ECC8}" srcOrd="2" destOrd="0" presId="urn:microsoft.com/office/officeart/2005/8/layout/orgChart1"/>
    <dgm:cxn modelId="{B4923BDD-81BC-4F4B-A7AB-4E0E22B6C43B}" type="presParOf" srcId="{DB158AD3-7FEF-4CDF-A344-21460DB1D1C8}" destId="{992EE57F-12BA-4134-BF05-B84E2C778661}" srcOrd="3" destOrd="0" presId="urn:microsoft.com/office/officeart/2005/8/layout/orgChart1"/>
    <dgm:cxn modelId="{F380B7A9-5569-4F09-85A8-8315B4D87C65}" type="presParOf" srcId="{992EE57F-12BA-4134-BF05-B84E2C778661}" destId="{DA468F71-CC2B-4956-A063-4CB88A932E8B}" srcOrd="0" destOrd="0" presId="urn:microsoft.com/office/officeart/2005/8/layout/orgChart1"/>
    <dgm:cxn modelId="{32E0FDF8-CB5B-478B-9FFB-160B0E384041}" type="presParOf" srcId="{DA468F71-CC2B-4956-A063-4CB88A932E8B}" destId="{13F353B3-148F-4884-9B5A-995145029E29}" srcOrd="0" destOrd="0" presId="urn:microsoft.com/office/officeart/2005/8/layout/orgChart1"/>
    <dgm:cxn modelId="{255FD626-B7F8-4F40-95D0-E67BED5AFB31}" type="presParOf" srcId="{DA468F71-CC2B-4956-A063-4CB88A932E8B}" destId="{F31EE727-ADC3-4EC6-922A-7B6B79989260}" srcOrd="1" destOrd="0" presId="urn:microsoft.com/office/officeart/2005/8/layout/orgChart1"/>
    <dgm:cxn modelId="{C875ABA3-D3B1-4850-BBED-21CBB18EB848}" type="presParOf" srcId="{992EE57F-12BA-4134-BF05-B84E2C778661}" destId="{FA5415AA-8D5B-41B0-9EF3-154DB9D0E729}" srcOrd="1" destOrd="0" presId="urn:microsoft.com/office/officeart/2005/8/layout/orgChart1"/>
    <dgm:cxn modelId="{B67222AC-1C01-4ED0-BA6D-F657ED26BFEB}" type="presParOf" srcId="{992EE57F-12BA-4134-BF05-B84E2C778661}" destId="{BA9219FB-ED22-4625-8324-8FB9B81A580F}" srcOrd="2" destOrd="0" presId="urn:microsoft.com/office/officeart/2005/8/layout/orgChart1"/>
    <dgm:cxn modelId="{67B2CB5D-21C3-4F11-9811-A9D2E58E04E9}" type="presParOf" srcId="{DB158AD3-7FEF-4CDF-A344-21460DB1D1C8}" destId="{19AEF117-D0F2-4C0C-9908-D4756780EBA9}" srcOrd="4" destOrd="0" presId="urn:microsoft.com/office/officeart/2005/8/layout/orgChart1"/>
    <dgm:cxn modelId="{6E6CE38F-BDBF-4AEF-8FC1-77D1EF3F6F26}" type="presParOf" srcId="{DB158AD3-7FEF-4CDF-A344-21460DB1D1C8}" destId="{DFDCD8AD-5F16-4DA1-AB1E-A39FFC94383B}" srcOrd="5" destOrd="0" presId="urn:microsoft.com/office/officeart/2005/8/layout/orgChart1"/>
    <dgm:cxn modelId="{A0CF2953-0C45-498E-BA9E-D1CCEAE962CC}" type="presParOf" srcId="{DFDCD8AD-5F16-4DA1-AB1E-A39FFC94383B}" destId="{271AE6EC-E4D3-4CB4-9628-C7C9CFA2E3F8}" srcOrd="0" destOrd="0" presId="urn:microsoft.com/office/officeart/2005/8/layout/orgChart1"/>
    <dgm:cxn modelId="{C7555297-11CE-4DE7-965B-869C75DA0DCE}" type="presParOf" srcId="{271AE6EC-E4D3-4CB4-9628-C7C9CFA2E3F8}" destId="{B68AB8E8-8213-4F6C-A462-379E2A2A2ED6}" srcOrd="0" destOrd="0" presId="urn:microsoft.com/office/officeart/2005/8/layout/orgChart1"/>
    <dgm:cxn modelId="{C3361117-4117-4849-8A73-21F21F852817}" type="presParOf" srcId="{271AE6EC-E4D3-4CB4-9628-C7C9CFA2E3F8}" destId="{C71F0A45-71FB-4AF3-AC68-6EF04D9D4031}" srcOrd="1" destOrd="0" presId="urn:microsoft.com/office/officeart/2005/8/layout/orgChart1"/>
    <dgm:cxn modelId="{EABA7A82-9481-43D0-A150-AA4C40A7D2DF}" type="presParOf" srcId="{DFDCD8AD-5F16-4DA1-AB1E-A39FFC94383B}" destId="{27F3A404-7052-4FA0-B2D4-A78035497F8C}" srcOrd="1" destOrd="0" presId="urn:microsoft.com/office/officeart/2005/8/layout/orgChart1"/>
    <dgm:cxn modelId="{B9EBD2EB-B960-4241-B87F-53E26C6DC1E4}" type="presParOf" srcId="{DFDCD8AD-5F16-4DA1-AB1E-A39FFC94383B}" destId="{EA5643CE-8F3B-40A0-9252-06964257192F}" srcOrd="2" destOrd="0" presId="urn:microsoft.com/office/officeart/2005/8/layout/orgChart1"/>
    <dgm:cxn modelId="{81249FEC-D6B6-4734-BF4B-8376ACFF95AB}" type="presParOf" srcId="{8D53F370-5F18-4034-B6B0-F84C8587D683}" destId="{89D168E1-40D7-4322-9DAC-80C84897376A}" srcOrd="2" destOrd="0" presId="urn:microsoft.com/office/officeart/2005/8/layout/orgChart1"/>
    <dgm:cxn modelId="{B88E15C4-ABB0-45C8-8BE5-D732D7790AC9}" type="presParOf" srcId="{89D168E1-40D7-4322-9DAC-80C84897376A}" destId="{DDA3850D-B939-48D6-942B-7494AA3F0444}" srcOrd="0" destOrd="0" presId="urn:microsoft.com/office/officeart/2005/8/layout/orgChart1"/>
    <dgm:cxn modelId="{1DB4865C-9E77-48F2-8832-01FA2A7BCFB2}" type="presParOf" srcId="{89D168E1-40D7-4322-9DAC-80C84897376A}" destId="{19FE6D8E-8FA5-4A52-A0BE-0268E9BA44D0}" srcOrd="1" destOrd="0" presId="urn:microsoft.com/office/officeart/2005/8/layout/orgChart1"/>
    <dgm:cxn modelId="{3F63B573-753E-46CA-8742-69EDF07C6BE5}" type="presParOf" srcId="{19FE6D8E-8FA5-4A52-A0BE-0268E9BA44D0}" destId="{F27867C1-A4FA-474D-8DE1-8B6305A66195}" srcOrd="0" destOrd="0" presId="urn:microsoft.com/office/officeart/2005/8/layout/orgChart1"/>
    <dgm:cxn modelId="{C41C60ED-2125-46A7-8502-7B5EEF023016}" type="presParOf" srcId="{F27867C1-A4FA-474D-8DE1-8B6305A66195}" destId="{2647FA9B-35A5-47BD-AF29-E61252336BC4}" srcOrd="0" destOrd="0" presId="urn:microsoft.com/office/officeart/2005/8/layout/orgChart1"/>
    <dgm:cxn modelId="{F8592AEF-CC73-4359-A23A-8D0C91FD8601}" type="presParOf" srcId="{F27867C1-A4FA-474D-8DE1-8B6305A66195}" destId="{5DB0C324-97CE-4626-A270-D37F42386B31}" srcOrd="1" destOrd="0" presId="urn:microsoft.com/office/officeart/2005/8/layout/orgChart1"/>
    <dgm:cxn modelId="{904971C9-51B7-4456-9B54-B2104768D803}" type="presParOf" srcId="{19FE6D8E-8FA5-4A52-A0BE-0268E9BA44D0}" destId="{C48824F6-CCCC-4761-81A0-F19D72763199}" srcOrd="1" destOrd="0" presId="urn:microsoft.com/office/officeart/2005/8/layout/orgChart1"/>
    <dgm:cxn modelId="{D3AA0951-2C8F-481C-8DB3-5209283A278A}" type="presParOf" srcId="{19FE6D8E-8FA5-4A52-A0BE-0268E9BA44D0}" destId="{DB022635-C882-489B-8AB6-416C4A5D98C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3850D-B939-48D6-942B-7494AA3F0444}">
      <dsp:nvSpPr>
        <dsp:cNvPr id="0" name=""/>
        <dsp:cNvSpPr/>
      </dsp:nvSpPr>
      <dsp:spPr>
        <a:xfrm>
          <a:off x="2860867" y="1212180"/>
          <a:ext cx="187132" cy="819819"/>
        </a:xfrm>
        <a:custGeom>
          <a:avLst/>
          <a:gdLst/>
          <a:ahLst/>
          <a:cxnLst/>
          <a:rect l="0" t="0" r="0" b="0"/>
          <a:pathLst>
            <a:path>
              <a:moveTo>
                <a:pt x="187132" y="0"/>
              </a:moveTo>
              <a:lnTo>
                <a:pt x="187132" y="819819"/>
              </a:lnTo>
              <a:lnTo>
                <a:pt x="0" y="81981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AEF117-D0F2-4C0C-9908-D4756780EBA9}">
      <dsp:nvSpPr>
        <dsp:cNvPr id="0" name=""/>
        <dsp:cNvSpPr/>
      </dsp:nvSpPr>
      <dsp:spPr>
        <a:xfrm>
          <a:off x="3048000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2506"/>
              </a:lnTo>
              <a:lnTo>
                <a:pt x="2156482" y="1452506"/>
              </a:lnTo>
              <a:lnTo>
                <a:pt x="2156482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1DD884-0A71-454A-8526-424A0FC6ECC8}">
      <dsp:nvSpPr>
        <dsp:cNvPr id="0" name=""/>
        <dsp:cNvSpPr/>
      </dsp:nvSpPr>
      <dsp:spPr>
        <a:xfrm>
          <a:off x="3002280" y="1212180"/>
          <a:ext cx="91440" cy="16396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CC6D83-7437-43CE-B56C-2CF036F13E2F}">
      <dsp:nvSpPr>
        <dsp:cNvPr id="0" name=""/>
        <dsp:cNvSpPr/>
      </dsp:nvSpPr>
      <dsp:spPr>
        <a:xfrm>
          <a:off x="891517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2156482" y="0"/>
              </a:moveTo>
              <a:lnTo>
                <a:pt x="2156482" y="1452506"/>
              </a:lnTo>
              <a:lnTo>
                <a:pt x="0" y="1452506"/>
              </a:lnTo>
              <a:lnTo>
                <a:pt x="0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7BFD57-8BBF-4521-BBF2-CF39176962C1}">
      <dsp:nvSpPr>
        <dsp:cNvPr id="0" name=""/>
        <dsp:cNvSpPr/>
      </dsp:nvSpPr>
      <dsp:spPr>
        <a:xfrm>
          <a:off x="2156891" y="321071"/>
          <a:ext cx="1782216" cy="89110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Jean Claude</a:t>
          </a: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Directeur financier</a:t>
          </a:r>
          <a:endParaRPr lang="ar-JO" sz="1400" kern="1200" dirty="0"/>
        </a:p>
      </dsp:txBody>
      <dsp:txXfrm>
        <a:off x="2156891" y="321071"/>
        <a:ext cx="1782216" cy="891108"/>
      </dsp:txXfrm>
    </dsp:sp>
    <dsp:sp modelId="{0B6FE92C-FC94-4435-AD23-10D81916F7B5}">
      <dsp:nvSpPr>
        <dsp:cNvPr id="0" name=""/>
        <dsp:cNvSpPr/>
      </dsp:nvSpPr>
      <dsp:spPr>
        <a:xfrm>
          <a:off x="409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Luck </a:t>
          </a:r>
          <a:r>
            <a:rPr lang="fr-FR" sz="1400" kern="1200" dirty="0" err="1" smtClean="0"/>
            <a:t>Marchel</a:t>
          </a:r>
          <a:endParaRPr lang="fr-FR" sz="1400" kern="1200" smtClean="0"/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Responsable </a:t>
          </a:r>
          <a:r>
            <a:rPr lang="fr-FR" sz="1400" kern="1200" dirty="0" smtClean="0"/>
            <a:t>d’Hygiène</a:t>
          </a:r>
          <a:endParaRPr lang="ar-JO" sz="1400" kern="1200" dirty="0" smtClean="0"/>
        </a:p>
      </dsp:txBody>
      <dsp:txXfrm>
        <a:off x="409" y="2851819"/>
        <a:ext cx="1782216" cy="891108"/>
      </dsp:txXfrm>
    </dsp:sp>
    <dsp:sp modelId="{13F353B3-148F-4884-9B5A-995145029E29}">
      <dsp:nvSpPr>
        <dsp:cNvPr id="0" name=""/>
        <dsp:cNvSpPr/>
      </dsp:nvSpPr>
      <dsp:spPr>
        <a:xfrm>
          <a:off x="2156891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400" kern="1200" dirty="0" smtClean="0"/>
            <a:t>Audile Kafka</a:t>
          </a:r>
          <a:endParaRPr lang="ar-JO" sz="1400" kern="1200" dirty="0" smtClean="0"/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400" kern="1200" dirty="0" smtClean="0"/>
            <a:t>Secrétaire de la formation</a:t>
          </a:r>
          <a:endParaRPr lang="ar-JO" sz="1400" kern="1200" dirty="0" smtClean="0"/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sz="1400" kern="1200" dirty="0"/>
        </a:p>
      </dsp:txBody>
      <dsp:txXfrm>
        <a:off x="2156891" y="2851819"/>
        <a:ext cx="1782216" cy="891108"/>
      </dsp:txXfrm>
    </dsp:sp>
    <dsp:sp modelId="{B68AB8E8-8213-4F6C-A462-379E2A2A2ED6}">
      <dsp:nvSpPr>
        <dsp:cNvPr id="0" name=""/>
        <dsp:cNvSpPr/>
      </dsp:nvSpPr>
      <dsp:spPr>
        <a:xfrm>
          <a:off x="4313373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400" kern="1200" dirty="0" smtClean="0"/>
            <a:t>Francis Kessel</a:t>
          </a:r>
          <a:endParaRPr lang="ar-JO" sz="1400" kern="1200" dirty="0" smtClean="0"/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/>
            <a:t>Responsable de la Formation</a:t>
          </a:r>
          <a:endParaRPr lang="ar-JO" sz="1400" kern="1200" dirty="0"/>
        </a:p>
      </dsp:txBody>
      <dsp:txXfrm>
        <a:off x="4313373" y="2851819"/>
        <a:ext cx="1782216" cy="891108"/>
      </dsp:txXfrm>
    </dsp:sp>
    <dsp:sp modelId="{2647FA9B-35A5-47BD-AF29-E61252336BC4}">
      <dsp:nvSpPr>
        <dsp:cNvPr id="0" name=""/>
        <dsp:cNvSpPr/>
      </dsp:nvSpPr>
      <dsp:spPr>
        <a:xfrm>
          <a:off x="1078650" y="1586445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400" kern="1200" dirty="0" smtClean="0"/>
            <a:t>Paul Ferrier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400" kern="1200" dirty="0" smtClean="0"/>
            <a:t>Secrétaire du directeur financier</a:t>
          </a:r>
          <a:endParaRPr lang="ar-JO" sz="1400" kern="1200" dirty="0"/>
        </a:p>
      </dsp:txBody>
      <dsp:txXfrm>
        <a:off x="1078650" y="1586445"/>
        <a:ext cx="1782216" cy="891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عنوان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6" name="عنصر نائب للتاريخ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وان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7" name="عنصر نائب للمحتوى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ar-JO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عنصر نائب للنص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9" name="عنصر نائب للتاريخ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11" name="عنصر نائب للتذييل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عنوان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4" name="عنصر نائب للمحتوى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1" name="عنصر نائب للتاريخ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عنوان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5" name="عنصر نائب للنص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8" name="عنصر نائب للمحتوى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عنوان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21" name="عنصر نائب للتذييل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24" name="عنصر نائب للتذييل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عنوان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6" name="عنصر نائب للنص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4" name="عنصر نائب للمحتوى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29" name="عنصر نائب للتذييل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لصورة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  <p:sp>
        <p:nvSpPr>
          <p:cNvPr id="17" name="عنوان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6" name="عنصر نائب للنص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عنصر نائب للنص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تاريخ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6327F3D-B8A8-43C1-A35F-82496C3FCB1C}" type="datetimeFigureOut">
              <a:rPr lang="ar-JO" smtClean="0"/>
              <a:pPr/>
              <a:t>26/07/1437</a:t>
            </a:fld>
            <a:endParaRPr lang="ar-JO"/>
          </a:p>
        </p:txBody>
      </p:sp>
      <p:sp>
        <p:nvSpPr>
          <p:cNvPr id="28" name="عنصر نائب للتذييل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9C318A-620F-4888-A3F5-4049C97B1F6E}" type="slidenum">
              <a:rPr lang="ar-JO" smtClean="0"/>
              <a:pPr/>
              <a:t>‹N°›</a:t>
            </a:fld>
            <a:endParaRPr lang="ar-JO"/>
          </a:p>
        </p:txBody>
      </p:sp>
      <p:sp>
        <p:nvSpPr>
          <p:cNvPr id="10" name="عنصر نائب للعنوان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رابط مستقيم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objets graphiques</a:t>
            </a:r>
            <a:endParaRPr lang="ar-JO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Mise en forme des objets</a:t>
            </a:r>
            <a:endParaRPr lang="ar-JO" dirty="0"/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6929454" y="1857364"/>
            <a:ext cx="1643074" cy="1588"/>
          </a:xfrm>
          <a:prstGeom prst="straightConnector1">
            <a:avLst/>
          </a:prstGeom>
          <a:ln>
            <a:prstDash val="soli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رابط مستقيم 5"/>
          <p:cNvCxnSpPr/>
          <p:nvPr/>
        </p:nvCxnSpPr>
        <p:spPr>
          <a:xfrm rot="10800000">
            <a:off x="7000892" y="2500306"/>
            <a:ext cx="157163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سهم إلى اليمين 6"/>
          <p:cNvSpPr/>
          <p:nvPr/>
        </p:nvSpPr>
        <p:spPr>
          <a:xfrm>
            <a:off x="6858016" y="3000372"/>
            <a:ext cx="1714512" cy="50006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8" name="مستطيل 7"/>
          <p:cNvSpPr/>
          <p:nvPr/>
        </p:nvSpPr>
        <p:spPr>
          <a:xfrm>
            <a:off x="3643306" y="1857364"/>
            <a:ext cx="2214578" cy="7143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9" name="مستطيل 8"/>
          <p:cNvSpPr/>
          <p:nvPr/>
        </p:nvSpPr>
        <p:spPr>
          <a:xfrm>
            <a:off x="1071538" y="1857364"/>
            <a:ext cx="1285884" cy="128588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0" name="شكل بيضاوي 9"/>
          <p:cNvSpPr/>
          <p:nvPr/>
        </p:nvSpPr>
        <p:spPr>
          <a:xfrm>
            <a:off x="3786182" y="3214686"/>
            <a:ext cx="2000264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1" name="شكل بيضاوي 10"/>
          <p:cNvSpPr/>
          <p:nvPr/>
        </p:nvSpPr>
        <p:spPr>
          <a:xfrm>
            <a:off x="857224" y="3571876"/>
            <a:ext cx="1643074" cy="1643074"/>
          </a:xfrm>
          <a:prstGeom prst="ellips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357818" y="5000636"/>
            <a:ext cx="3318638" cy="92333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r-FR" dirty="0" smtClean="0"/>
              <a:t>Permis International de la maitrise de l’ordinateur</a:t>
            </a:r>
          </a:p>
          <a:p>
            <a:pPr algn="ctr"/>
            <a:r>
              <a:rPr lang="fr-FR" dirty="0" smtClean="0"/>
              <a:t>Cinquième édition</a:t>
            </a:r>
            <a:endParaRPr lang="ar-JO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Configuration des objets</a:t>
            </a:r>
            <a:endParaRPr lang="ar-JO" dirty="0"/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6286512" y="2000240"/>
            <a:ext cx="2214578" cy="1588"/>
          </a:xfrm>
          <a:prstGeom prst="straightConnector1">
            <a:avLst/>
          </a:prstGeom>
          <a:ln w="38100">
            <a:prstDash val="soli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شكل بيضاوي 17"/>
          <p:cNvSpPr/>
          <p:nvPr/>
        </p:nvSpPr>
        <p:spPr>
          <a:xfrm>
            <a:off x="3071802" y="4214818"/>
            <a:ext cx="1588587" cy="138953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/>
          </a:p>
        </p:txBody>
      </p:sp>
      <p:sp>
        <p:nvSpPr>
          <p:cNvPr id="19" name="شكل بيضاوي 18"/>
          <p:cNvSpPr/>
          <p:nvPr/>
        </p:nvSpPr>
        <p:spPr>
          <a:xfrm>
            <a:off x="3071802" y="3714752"/>
            <a:ext cx="1588587" cy="1389539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/>
          </a:p>
        </p:txBody>
      </p:sp>
      <p:sp>
        <p:nvSpPr>
          <p:cNvPr id="20" name="شكل بيضاوي 2"/>
          <p:cNvSpPr/>
          <p:nvPr/>
        </p:nvSpPr>
        <p:spPr>
          <a:xfrm>
            <a:off x="3071802" y="3071810"/>
            <a:ext cx="1588587" cy="138953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>
              <a:solidFill>
                <a:schemeClr val="tx1"/>
              </a:solidFill>
            </a:endParaRPr>
          </a:p>
        </p:txBody>
      </p:sp>
      <p:sp>
        <p:nvSpPr>
          <p:cNvPr id="23" name="مثلث متساوي الساقين 22"/>
          <p:cNvSpPr/>
          <p:nvPr/>
        </p:nvSpPr>
        <p:spPr>
          <a:xfrm rot="16200000">
            <a:off x="7250925" y="3178967"/>
            <a:ext cx="1428760" cy="135732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4" name="مستطيل 23"/>
          <p:cNvSpPr/>
          <p:nvPr/>
        </p:nvSpPr>
        <p:spPr>
          <a:xfrm>
            <a:off x="5786446" y="3214686"/>
            <a:ext cx="1500198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9" name="سهم إلى اليمين 8"/>
          <p:cNvSpPr/>
          <p:nvPr/>
        </p:nvSpPr>
        <p:spPr>
          <a:xfrm rot="5400000">
            <a:off x="392877" y="2393149"/>
            <a:ext cx="2286016" cy="13573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0" name="سهم إلى اليمين 9"/>
          <p:cNvSpPr/>
          <p:nvPr/>
        </p:nvSpPr>
        <p:spPr>
          <a:xfrm rot="8157695">
            <a:off x="446198" y="2936362"/>
            <a:ext cx="2214578" cy="13573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1" name="سهم إلى اليمين 10"/>
          <p:cNvSpPr/>
          <p:nvPr/>
        </p:nvSpPr>
        <p:spPr>
          <a:xfrm>
            <a:off x="428596" y="2428868"/>
            <a:ext cx="2214578" cy="13573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Insertion des objets graphiques</a:t>
            </a:r>
            <a:endParaRPr lang="ar-JO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Insertion des objets graphiques</a:t>
            </a:r>
            <a:endParaRPr lang="ar-JO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ثلث متساوي الساقين 1"/>
          <p:cNvSpPr/>
          <p:nvPr/>
        </p:nvSpPr>
        <p:spPr>
          <a:xfrm>
            <a:off x="6429388" y="1071546"/>
            <a:ext cx="2320306" cy="200026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3" name="مستطيل 2"/>
          <p:cNvSpPr/>
          <p:nvPr/>
        </p:nvSpPr>
        <p:spPr>
          <a:xfrm>
            <a:off x="428596" y="214290"/>
            <a:ext cx="3214710" cy="3214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6600" dirty="0" smtClean="0"/>
              <a:t>Un carré</a:t>
            </a:r>
            <a:endParaRPr lang="ar-JO" sz="6600" dirty="0"/>
          </a:p>
        </p:txBody>
      </p:sp>
      <p:sp>
        <p:nvSpPr>
          <p:cNvPr id="4" name="شكل بيضاوي 3"/>
          <p:cNvSpPr/>
          <p:nvPr/>
        </p:nvSpPr>
        <p:spPr>
          <a:xfrm>
            <a:off x="6357950" y="3429000"/>
            <a:ext cx="2286016" cy="228601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4357686" y="1500174"/>
            <a:ext cx="1714512" cy="1714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مربع نص 8"/>
          <p:cNvSpPr txBox="1"/>
          <p:nvPr/>
        </p:nvSpPr>
        <p:spPr>
          <a:xfrm>
            <a:off x="5868144" y="425215"/>
            <a:ext cx="3140904" cy="3693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1">
            <a:spAutoFit/>
          </a:bodyPr>
          <a:lstStyle/>
          <a:p>
            <a:pPr algn="l"/>
            <a:r>
              <a:rPr lang="fr-FR" dirty="0" smtClean="0"/>
              <a:t>Le monde est un petit village</a:t>
            </a:r>
            <a:endParaRPr lang="ar-JO" dirty="0"/>
          </a:p>
        </p:txBody>
      </p:sp>
      <p:graphicFrame>
        <p:nvGraphicFramePr>
          <p:cNvPr id="10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0960335"/>
              </p:ext>
            </p:extLst>
          </p:nvPr>
        </p:nvGraphicFramePr>
        <p:xfrm>
          <a:off x="285720" y="3714752"/>
          <a:ext cx="3671886" cy="294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Images </a:t>
            </a:r>
            <a:r>
              <a:rPr lang="fr-FR" smtClean="0"/>
              <a:t>et clipart</a:t>
            </a:r>
            <a:endParaRPr lang="ar-JO" dirty="0"/>
          </a:p>
        </p:txBody>
      </p:sp>
      <p:pic>
        <p:nvPicPr>
          <p:cNvPr id="3" name="صورة 2" descr="Toco Touc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1857364"/>
            <a:ext cx="3238491" cy="2428868"/>
          </a:xfrm>
          <a:prstGeom prst="rect">
            <a:avLst/>
          </a:prstGeom>
        </p:spPr>
      </p:pic>
      <p:pic>
        <p:nvPicPr>
          <p:cNvPr id="1026" name="Picture 2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143116"/>
            <a:ext cx="2786082" cy="2292698"/>
          </a:xfrm>
          <a:prstGeom prst="rect">
            <a:avLst/>
          </a:prstGeom>
          <a:noFill/>
        </p:spPr>
      </p:pic>
      <p:grpSp>
        <p:nvGrpSpPr>
          <p:cNvPr id="4" name="مجموعة 3"/>
          <p:cNvGrpSpPr/>
          <p:nvPr/>
        </p:nvGrpSpPr>
        <p:grpSpPr>
          <a:xfrm>
            <a:off x="3428992" y="4357694"/>
            <a:ext cx="2357454" cy="2214578"/>
            <a:chOff x="3428992" y="4357694"/>
            <a:chExt cx="2357454" cy="2214578"/>
          </a:xfrm>
        </p:grpSpPr>
        <p:sp>
          <p:nvSpPr>
            <p:cNvPr id="5" name="وجه ضاحك 4"/>
            <p:cNvSpPr/>
            <p:nvPr/>
          </p:nvSpPr>
          <p:spPr>
            <a:xfrm>
              <a:off x="3428992" y="4357694"/>
              <a:ext cx="2357454" cy="2214578"/>
            </a:xfrm>
            <a:prstGeom prst="smileyFace">
              <a:avLst>
                <a:gd name="adj" fmla="val 4653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rgbClr val="FF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  <p:sp>
          <p:nvSpPr>
            <p:cNvPr id="6" name="شكل بيضاوي 5"/>
            <p:cNvSpPr/>
            <p:nvPr/>
          </p:nvSpPr>
          <p:spPr>
            <a:xfrm>
              <a:off x="4071934" y="5000636"/>
              <a:ext cx="288000" cy="2520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مجموعة 10"/>
          <p:cNvGrpSpPr/>
          <p:nvPr/>
        </p:nvGrpSpPr>
        <p:grpSpPr>
          <a:xfrm>
            <a:off x="3929058" y="2857496"/>
            <a:ext cx="1285884" cy="1143008"/>
            <a:chOff x="3786182" y="2857496"/>
            <a:chExt cx="1571636" cy="1428760"/>
          </a:xfrm>
        </p:grpSpPr>
        <p:grpSp>
          <p:nvGrpSpPr>
            <p:cNvPr id="12" name="مجموعة 5"/>
            <p:cNvGrpSpPr/>
            <p:nvPr/>
          </p:nvGrpSpPr>
          <p:grpSpPr>
            <a:xfrm>
              <a:off x="3786182" y="2857494"/>
              <a:ext cx="1571636" cy="1428760"/>
              <a:chOff x="2714612" y="2071678"/>
              <a:chExt cx="4214842" cy="3643338"/>
            </a:xfrm>
          </p:grpSpPr>
          <p:sp>
            <p:nvSpPr>
              <p:cNvPr id="16" name="شكل بيضاوي 15"/>
              <p:cNvSpPr/>
              <p:nvPr/>
            </p:nvSpPr>
            <p:spPr>
              <a:xfrm>
                <a:off x="2714612" y="3357562"/>
                <a:ext cx="2286016" cy="2286016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 sz="3200" dirty="0"/>
              </a:p>
            </p:txBody>
          </p:sp>
          <p:sp>
            <p:nvSpPr>
              <p:cNvPr id="17" name="شكل بيضاوي 16"/>
              <p:cNvSpPr/>
              <p:nvPr/>
            </p:nvSpPr>
            <p:spPr>
              <a:xfrm>
                <a:off x="4643438" y="3429000"/>
                <a:ext cx="2286016" cy="2286016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 sz="3200" dirty="0"/>
              </a:p>
            </p:txBody>
          </p:sp>
          <p:sp>
            <p:nvSpPr>
              <p:cNvPr id="18" name="شكل بيضاوي 2"/>
              <p:cNvSpPr/>
              <p:nvPr/>
            </p:nvSpPr>
            <p:spPr>
              <a:xfrm>
                <a:off x="3643306" y="2071678"/>
                <a:ext cx="2286016" cy="2286016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 sz="3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قمر 12"/>
            <p:cNvSpPr/>
            <p:nvPr/>
          </p:nvSpPr>
          <p:spPr>
            <a:xfrm>
              <a:off x="4500562" y="3071810"/>
              <a:ext cx="214314" cy="428628"/>
            </a:xfrm>
            <a:prstGeom prst="mo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4" name="قمر 13"/>
            <p:cNvSpPr/>
            <p:nvPr/>
          </p:nvSpPr>
          <p:spPr>
            <a:xfrm>
              <a:off x="4071934" y="3643314"/>
              <a:ext cx="214314" cy="428628"/>
            </a:xfrm>
            <a:prstGeom prst="mo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5" name="قمر 14"/>
            <p:cNvSpPr/>
            <p:nvPr/>
          </p:nvSpPr>
          <p:spPr>
            <a:xfrm>
              <a:off x="4857752" y="3714752"/>
              <a:ext cx="214314" cy="428628"/>
            </a:xfrm>
            <a:prstGeom prst="mo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Autumn Leav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3214710" cy="2411033"/>
          </a:xfrm>
          <a:prstGeom prst="rect">
            <a:avLst/>
          </a:prstGeom>
        </p:spPr>
      </p:pic>
      <p:graphicFrame>
        <p:nvGraphicFramePr>
          <p:cNvPr id="5" name="رسم تخطيطي 4"/>
          <p:cNvGraphicFramePr/>
          <p:nvPr>
            <p:extLst>
              <p:ext uri="{D42A27DB-BD31-4B8C-83A1-F6EECF244321}">
                <p14:modId xmlns:p14="http://schemas.microsoft.com/office/powerpoint/2010/main" val="4239188129"/>
              </p:ext>
            </p:extLst>
          </p:nvPr>
        </p:nvGraphicFramePr>
        <p:xfrm>
          <a:off x="1714480" y="279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مجموعة 5"/>
          <p:cNvGrpSpPr/>
          <p:nvPr/>
        </p:nvGrpSpPr>
        <p:grpSpPr>
          <a:xfrm>
            <a:off x="6440821" y="2217040"/>
            <a:ext cx="2357454" cy="2214578"/>
            <a:chOff x="6440821" y="2217040"/>
            <a:chExt cx="2357454" cy="2214578"/>
          </a:xfrm>
        </p:grpSpPr>
        <p:sp>
          <p:nvSpPr>
            <p:cNvPr id="3" name="وجه ضاحك 2"/>
            <p:cNvSpPr/>
            <p:nvPr/>
          </p:nvSpPr>
          <p:spPr>
            <a:xfrm>
              <a:off x="6440821" y="2217040"/>
              <a:ext cx="2357454" cy="2214578"/>
            </a:xfrm>
            <a:prstGeom prst="smileyFace">
              <a:avLst>
                <a:gd name="adj" fmla="val 4653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rgbClr val="FF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  <p:sp>
          <p:nvSpPr>
            <p:cNvPr id="2" name="شكل بيضاوي 1"/>
            <p:cNvSpPr/>
            <p:nvPr/>
          </p:nvSpPr>
          <p:spPr>
            <a:xfrm>
              <a:off x="7884368" y="2888960"/>
              <a:ext cx="144000" cy="180000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Copiez les objets graphiques et les </a:t>
            </a:r>
            <a:r>
              <a:rPr lang="fr-FR" dirty="0" err="1" smtClean="0"/>
              <a:t>deplacez</a:t>
            </a:r>
            <a:endParaRPr lang="ar-JO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Dessin des objets</a:t>
            </a:r>
            <a:endParaRPr lang="ar-JO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رحلة">
  <a:themeElements>
    <a:clrScheme name="رحلة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رحلة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رحلة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324</TotalTime>
  <Words>77</Words>
  <Application>Microsoft Office PowerPoint</Application>
  <PresentationFormat>Affichage à l'écran (4:3)</PresentationFormat>
  <Paragraphs>23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Franklin Gothic Book</vt:lpstr>
      <vt:lpstr>Franklin Gothic Medium</vt:lpstr>
      <vt:lpstr>Tahoma</vt:lpstr>
      <vt:lpstr>Wingdings 2</vt:lpstr>
      <vt:lpstr>رحلة</vt:lpstr>
      <vt:lpstr>Les objets graphiques</vt:lpstr>
      <vt:lpstr>Insertion des objets graphiques</vt:lpstr>
      <vt:lpstr>Insertion des objets graphiques</vt:lpstr>
      <vt:lpstr>Présentation PowerPoint</vt:lpstr>
      <vt:lpstr>Images et clipart</vt:lpstr>
      <vt:lpstr>Présentation PowerPoint</vt:lpstr>
      <vt:lpstr>Présentation PowerPoint</vt:lpstr>
      <vt:lpstr>Copiez les objets graphiques et les deplacez</vt:lpstr>
      <vt:lpstr>Dessin des objets</vt:lpstr>
      <vt:lpstr>Mise en forme des objets</vt:lpstr>
      <vt:lpstr>Configuration des objets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الكائنات الرسومية</dc:title>
  <dc:creator>عرفات ياسين</dc:creator>
  <cp:lastModifiedBy>TOSHIBA</cp:lastModifiedBy>
  <cp:revision>46</cp:revision>
  <dcterms:created xsi:type="dcterms:W3CDTF">2009-09-23T03:06:53Z</dcterms:created>
  <dcterms:modified xsi:type="dcterms:W3CDTF">2016-05-03T15:31:14Z</dcterms:modified>
</cp:coreProperties>
</file>