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7"/>
  </p:notesMasterIdLst>
  <p:sldIdLst>
    <p:sldId id="272" r:id="rId2"/>
    <p:sldId id="259" r:id="rId3"/>
    <p:sldId id="260" r:id="rId4"/>
    <p:sldId id="261" r:id="rId5"/>
    <p:sldId id="262" r:id="rId6"/>
  </p:sldIdLst>
  <p:sldSz cx="9144000" cy="6858000" type="screen4x3"/>
  <p:notesSz cx="6858000" cy="9144000"/>
  <p:defaultTextStyle>
    <a:defPPr>
      <a:defRPr lang="ar-JO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81" d="100"/>
          <a:sy n="81" d="100"/>
        </p:scale>
        <p:origin x="105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BAD41A-1868-4057-B1C0-749B08432236}" type="datetimeFigureOut">
              <a:rPr lang="fr-FR" smtClean="0"/>
              <a:t>03/05/2016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290741-00A0-46DF-9B40-0C0487CDAF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77616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90741-00A0-46DF-9B40-0C0487CDAFC5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44105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C3660-8D1D-4827-8F00-41FB79D2A88F}" type="datetimeFigureOut">
              <a:rPr lang="ar-JO" smtClean="0"/>
              <a:t>26/07/1437</a:t>
            </a:fld>
            <a:endParaRPr lang="ar-JO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D4135-4416-4D1D-B8D5-B24335737311}" type="slidenum">
              <a:rPr lang="ar-JO" smtClean="0"/>
              <a:t>‹N°›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644053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C3660-8D1D-4827-8F00-41FB79D2A88F}" type="datetimeFigureOut">
              <a:rPr lang="ar-JO" smtClean="0"/>
              <a:t>26/07/1437</a:t>
            </a:fld>
            <a:endParaRPr lang="ar-JO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D4135-4416-4D1D-B8D5-B24335737311}" type="slidenum">
              <a:rPr lang="ar-JO" smtClean="0"/>
              <a:t>‹N°›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4900077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C3660-8D1D-4827-8F00-41FB79D2A88F}" type="datetimeFigureOut">
              <a:rPr lang="ar-JO" smtClean="0"/>
              <a:t>26/07/1437</a:t>
            </a:fld>
            <a:endParaRPr lang="ar-JO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D4135-4416-4D1D-B8D5-B24335737311}" type="slidenum">
              <a:rPr lang="ar-JO" smtClean="0"/>
              <a:t>‹N°›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510485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C3660-8D1D-4827-8F00-41FB79D2A88F}" type="datetimeFigureOut">
              <a:rPr lang="ar-JO" smtClean="0"/>
              <a:t>26/07/1437</a:t>
            </a:fld>
            <a:endParaRPr lang="ar-JO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D4135-4416-4D1D-B8D5-B24335737311}" type="slidenum">
              <a:rPr lang="ar-JO" smtClean="0"/>
              <a:t>‹N°›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851865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C3660-8D1D-4827-8F00-41FB79D2A88F}" type="datetimeFigureOut">
              <a:rPr lang="ar-JO" smtClean="0"/>
              <a:t>26/07/1437</a:t>
            </a:fld>
            <a:endParaRPr lang="ar-JO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D4135-4416-4D1D-B8D5-B24335737311}" type="slidenum">
              <a:rPr lang="ar-JO" smtClean="0"/>
              <a:t>‹N°›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311249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C3660-8D1D-4827-8F00-41FB79D2A88F}" type="datetimeFigureOut">
              <a:rPr lang="ar-JO" smtClean="0"/>
              <a:t>26/07/1437</a:t>
            </a:fld>
            <a:endParaRPr lang="ar-JO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D4135-4416-4D1D-B8D5-B24335737311}" type="slidenum">
              <a:rPr lang="ar-JO" smtClean="0"/>
              <a:t>‹N°›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957539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C3660-8D1D-4827-8F00-41FB79D2A88F}" type="datetimeFigureOut">
              <a:rPr lang="ar-JO" smtClean="0"/>
              <a:t>26/07/1437</a:t>
            </a:fld>
            <a:endParaRPr lang="ar-JO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D4135-4416-4D1D-B8D5-B24335737311}" type="slidenum">
              <a:rPr lang="ar-JO" smtClean="0"/>
              <a:t>‹N°›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066699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C3660-8D1D-4827-8F00-41FB79D2A88F}" type="datetimeFigureOut">
              <a:rPr lang="ar-JO" smtClean="0"/>
              <a:t>26/07/1437</a:t>
            </a:fld>
            <a:endParaRPr lang="ar-JO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D4135-4416-4D1D-B8D5-B24335737311}" type="slidenum">
              <a:rPr lang="ar-JO" smtClean="0"/>
              <a:t>‹N°›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4503971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C3660-8D1D-4827-8F00-41FB79D2A88F}" type="datetimeFigureOut">
              <a:rPr lang="ar-JO" smtClean="0"/>
              <a:t>26/07/1437</a:t>
            </a:fld>
            <a:endParaRPr lang="ar-JO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D4135-4416-4D1D-B8D5-B24335737311}" type="slidenum">
              <a:rPr lang="ar-JO" smtClean="0"/>
              <a:t>‹N°›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40663936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C3660-8D1D-4827-8F00-41FB79D2A88F}" type="datetimeFigureOut">
              <a:rPr lang="ar-JO" smtClean="0"/>
              <a:t>26/07/1437</a:t>
            </a:fld>
            <a:endParaRPr lang="ar-JO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D4135-4416-4D1D-B8D5-B24335737311}" type="slidenum">
              <a:rPr lang="ar-JO" smtClean="0"/>
              <a:t>‹N°›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3594885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JO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C3660-8D1D-4827-8F00-41FB79D2A88F}" type="datetimeFigureOut">
              <a:rPr lang="ar-JO" smtClean="0"/>
              <a:t>26/07/1437</a:t>
            </a:fld>
            <a:endParaRPr lang="ar-JO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D4135-4416-4D1D-B8D5-B24335737311}" type="slidenum">
              <a:rPr lang="ar-JO" smtClean="0"/>
              <a:t>‹N°›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71813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8C3660-8D1D-4827-8F00-41FB79D2A88F}" type="datetimeFigureOut">
              <a:rPr lang="ar-JO" smtClean="0"/>
              <a:t>26/07/1437</a:t>
            </a:fld>
            <a:endParaRPr lang="ar-JO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JO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5D4135-4416-4D1D-B8D5-B24335737311}" type="slidenum">
              <a:rPr lang="ar-JO" smtClean="0"/>
              <a:t>‹N°›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43362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just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just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just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just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just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JO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Modes d’affichage </a:t>
            </a:r>
            <a:r>
              <a:rPr lang="fr-FR" smtClean="0"/>
              <a:t>des présentations</a:t>
            </a:r>
            <a:endParaRPr lang="ar-JO" dirty="0"/>
          </a:p>
        </p:txBody>
      </p:sp>
    </p:spTree>
    <p:extLst>
      <p:ext uri="{BB962C8B-B14F-4D97-AF65-F5344CB8AC3E}">
        <p14:creationId xmlns:p14="http://schemas.microsoft.com/office/powerpoint/2010/main" val="4872774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3688" y="764630"/>
            <a:ext cx="8229600" cy="1143000"/>
          </a:xfrm>
        </p:spPr>
        <p:txBody>
          <a:bodyPr>
            <a:normAutofit fontScale="90000"/>
          </a:bodyPr>
          <a:lstStyle/>
          <a:p>
            <a:pPr marR="0" rtl="1"/>
            <a:r>
              <a:rPr lang="fr-FR" b="1" i="0" u="none" strike="noStrike" baseline="0" dirty="0" smtClean="0">
                <a:solidFill>
                  <a:srgbClr val="365F91"/>
                </a:solidFill>
                <a:latin typeface="Times New Roman"/>
                <a:cs typeface="Times New Roman"/>
              </a:rPr>
              <a:t>Modes</a:t>
            </a:r>
            <a:r>
              <a:rPr lang="fr-FR" b="1" i="0" u="none" strike="noStrike" dirty="0" smtClean="0">
                <a:solidFill>
                  <a:srgbClr val="365F91"/>
                </a:solidFill>
                <a:latin typeface="Times New Roman"/>
                <a:cs typeface="Times New Roman"/>
              </a:rPr>
              <a:t> d’affichage pour éditer la présentation</a:t>
            </a:r>
            <a:endParaRPr lang="ar-SA" b="1" i="0" u="none" strike="noStrike" baseline="0" dirty="0" smtClean="0">
              <a:solidFill>
                <a:srgbClr val="365F91"/>
              </a:solidFill>
              <a:latin typeface="Times New Roman"/>
              <a:cs typeface="Times New Roman"/>
            </a:endParaRPr>
          </a:p>
        </p:txBody>
      </p:sp>
      <p:sp>
        <p:nvSpPr>
          <p:cNvPr id="3" name="عنصر نائب للنص 2"/>
          <p:cNvSpPr>
            <a:spLocks noGrp="1"/>
          </p:cNvSpPr>
          <p:nvPr>
            <p:ph idx="1"/>
          </p:nvPr>
        </p:nvSpPr>
        <p:spPr>
          <a:xfrm>
            <a:off x="611450" y="2780910"/>
            <a:ext cx="8229600" cy="4525963"/>
          </a:xfrm>
        </p:spPr>
        <p:txBody>
          <a:bodyPr/>
          <a:lstStyle/>
          <a:p>
            <a:pPr marL="0" lvl="0" indent="0" algn="l">
              <a:buNone/>
            </a:pPr>
            <a:r>
              <a:rPr lang="fr-FR" b="1" dirty="0">
                <a:solidFill>
                  <a:srgbClr val="4F81BD"/>
                </a:solidFill>
                <a:latin typeface="Times New Roman"/>
                <a:cs typeface="Times New Roman"/>
              </a:rPr>
              <a:t>Il existe plusieurs modes d’affichage </a:t>
            </a:r>
            <a:r>
              <a:rPr lang="fr-FR" b="1" dirty="0" smtClean="0">
                <a:solidFill>
                  <a:srgbClr val="4F81BD"/>
                </a:solidFill>
                <a:latin typeface="Times New Roman"/>
                <a:cs typeface="Times New Roman"/>
              </a:rPr>
              <a:t>dans Power </a:t>
            </a:r>
            <a:r>
              <a:rPr lang="fr-FR" b="1" dirty="0">
                <a:solidFill>
                  <a:srgbClr val="4F81BD"/>
                </a:solidFill>
                <a:latin typeface="Times New Roman"/>
                <a:cs typeface="Times New Roman"/>
              </a:rPr>
              <a:t>Point que vous aidez à créer une présentation professionnelle. </a:t>
            </a:r>
            <a:endParaRPr lang="ar-SA" b="1" i="0" u="none" strike="noStrike" baseline="0" dirty="0" smtClean="0">
              <a:solidFill>
                <a:srgbClr val="4F81BD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397845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1">
                <a:solidFill>
                  <a:srgbClr val="365F91"/>
                </a:solidFill>
                <a:latin typeface="Times New Roman"/>
                <a:cs typeface="Times New Roman"/>
              </a:rPr>
              <a:t>Mode </a:t>
            </a:r>
            <a:r>
              <a:rPr lang="fr-FR" b="1" smtClean="0">
                <a:solidFill>
                  <a:srgbClr val="365F91"/>
                </a:solidFill>
                <a:latin typeface="Times New Roman"/>
                <a:cs typeface="Times New Roman"/>
              </a:rPr>
              <a:t>d’affichage</a:t>
            </a:r>
            <a:r>
              <a:rPr lang="fr-FR" b="1" dirty="0">
                <a:solidFill>
                  <a:srgbClr val="365F91"/>
                </a:solidFill>
                <a:latin typeface="Times New Roman"/>
                <a:cs typeface="Times New Roman"/>
              </a:rPr>
              <a:t/>
            </a:r>
            <a:br>
              <a:rPr lang="fr-FR" b="1" dirty="0">
                <a:solidFill>
                  <a:srgbClr val="365F91"/>
                </a:solidFill>
                <a:latin typeface="Times New Roman"/>
                <a:cs typeface="Times New Roman"/>
              </a:rPr>
            </a:br>
            <a:r>
              <a:rPr lang="fr-FR" b="1" dirty="0">
                <a:solidFill>
                  <a:srgbClr val="365F91"/>
                </a:solidFill>
                <a:latin typeface="Times New Roman"/>
                <a:cs typeface="Times New Roman"/>
              </a:rPr>
              <a:t>« normal »</a:t>
            </a:r>
            <a:endParaRPr lang="ar-SA" b="1" i="0" u="none" strike="noStrike" baseline="0" dirty="0" smtClean="0">
              <a:solidFill>
                <a:srgbClr val="365F91"/>
              </a:solidFill>
              <a:latin typeface="Times New Roman"/>
              <a:cs typeface="Times New Roman"/>
            </a:endParaRPr>
          </a:p>
        </p:txBody>
      </p:sp>
      <p:sp>
        <p:nvSpPr>
          <p:cNvPr id="3" name="عنصر نائب للنص 2"/>
          <p:cNvSpPr>
            <a:spLocks noGrp="1"/>
          </p:cNvSpPr>
          <p:nvPr>
            <p:ph idx="1"/>
          </p:nvPr>
        </p:nvSpPr>
        <p:spPr>
          <a:xfrm>
            <a:off x="323410" y="2332037"/>
            <a:ext cx="8229600" cy="4525963"/>
          </a:xfrm>
        </p:spPr>
        <p:txBody>
          <a:bodyPr/>
          <a:lstStyle/>
          <a:p>
            <a:pPr marL="0" lvl="0" indent="0" algn="l">
              <a:buNone/>
            </a:pPr>
            <a:r>
              <a:rPr lang="fr-FR" b="1" dirty="0">
                <a:solidFill>
                  <a:srgbClr val="4F81BD"/>
                </a:solidFill>
                <a:latin typeface="Times New Roman"/>
                <a:cs typeface="Times New Roman"/>
              </a:rPr>
              <a:t>Le mode </a:t>
            </a:r>
            <a:r>
              <a:rPr lang="fr-FR" b="1" dirty="0" smtClean="0">
                <a:solidFill>
                  <a:srgbClr val="4F81BD"/>
                </a:solidFill>
                <a:latin typeface="Times New Roman"/>
                <a:cs typeface="Times New Roman"/>
              </a:rPr>
              <a:t>« Normal » </a:t>
            </a:r>
            <a:r>
              <a:rPr lang="fr-FR" b="1" dirty="0">
                <a:solidFill>
                  <a:srgbClr val="4F81BD"/>
                </a:solidFill>
                <a:latin typeface="Times New Roman"/>
                <a:cs typeface="Times New Roman"/>
              </a:rPr>
              <a:t>est le mode de modification principal, utilisé pour l’écriture et la conception de vos présentations. </a:t>
            </a:r>
            <a:endParaRPr lang="ar-SA" b="1" i="0" u="none" strike="noStrike" baseline="0" dirty="0" smtClean="0">
              <a:solidFill>
                <a:srgbClr val="4F81BD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513747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1" dirty="0">
                <a:solidFill>
                  <a:srgbClr val="365F91"/>
                </a:solidFill>
                <a:latin typeface="Times New Roman"/>
                <a:cs typeface="Times New Roman"/>
              </a:rPr>
              <a:t>Mode d’affichage</a:t>
            </a:r>
            <a:br>
              <a:rPr lang="fr-FR" b="1" dirty="0">
                <a:solidFill>
                  <a:srgbClr val="365F91"/>
                </a:solidFill>
                <a:latin typeface="Times New Roman"/>
                <a:cs typeface="Times New Roman"/>
              </a:rPr>
            </a:br>
            <a:r>
              <a:rPr lang="fr-FR" b="1" dirty="0">
                <a:solidFill>
                  <a:srgbClr val="365F91"/>
                </a:solidFill>
                <a:latin typeface="Times New Roman"/>
                <a:cs typeface="Times New Roman"/>
              </a:rPr>
              <a:t>« trieuse de  diapositives »</a:t>
            </a:r>
            <a:endParaRPr lang="ar-SA" b="1" i="0" u="none" strike="noStrike" baseline="0" dirty="0" smtClean="0">
              <a:solidFill>
                <a:srgbClr val="365F91"/>
              </a:solidFill>
              <a:latin typeface="Times New Roman"/>
              <a:cs typeface="Times New Roman"/>
            </a:endParaRPr>
          </a:p>
        </p:txBody>
      </p:sp>
      <p:sp>
        <p:nvSpPr>
          <p:cNvPr id="3" name="عنصر نائب للنص 2"/>
          <p:cNvSpPr>
            <a:spLocks noGrp="1"/>
          </p:cNvSpPr>
          <p:nvPr>
            <p:ph idx="1"/>
          </p:nvPr>
        </p:nvSpPr>
        <p:spPr>
          <a:xfrm>
            <a:off x="323410" y="1844780"/>
            <a:ext cx="8229600" cy="4525963"/>
          </a:xfrm>
        </p:spPr>
        <p:txBody>
          <a:bodyPr/>
          <a:lstStyle/>
          <a:p>
            <a:pPr lvl="0" algn="l" rtl="0"/>
            <a:r>
              <a:rPr lang="fr-FR" b="1" dirty="0">
                <a:solidFill>
                  <a:srgbClr val="4F81BD"/>
                </a:solidFill>
                <a:latin typeface="Times New Roman"/>
                <a:cs typeface="Times New Roman"/>
              </a:rPr>
              <a:t>Le mode Trieuse de diapositives  affiche toutes les diapositives dans votre présentation sous forme de miniatures disposées horizontalement. </a:t>
            </a:r>
          </a:p>
          <a:p>
            <a:pPr lvl="0" algn="l" rtl="0"/>
            <a:r>
              <a:rPr lang="fr-FR" b="1" dirty="0">
                <a:solidFill>
                  <a:srgbClr val="4F81BD"/>
                </a:solidFill>
                <a:latin typeface="Times New Roman"/>
                <a:cs typeface="Times New Roman"/>
              </a:rPr>
              <a:t>Ce mode facilite le tri et l'organisation de la séquence de vos diapositives lorsque vous préparez leur impression. </a:t>
            </a:r>
            <a:endParaRPr lang="ar-SA" b="1" dirty="0">
              <a:solidFill>
                <a:srgbClr val="4F81BD"/>
              </a:solidFill>
              <a:latin typeface="Times New Roman"/>
              <a:cs typeface="Times New Roman"/>
            </a:endParaRPr>
          </a:p>
          <a:p>
            <a:pPr marL="0" marR="0" lvl="0" indent="0" algn="l" rtl="1">
              <a:buNone/>
            </a:pPr>
            <a:endParaRPr lang="ar-SA" b="1" i="0" u="none" strike="noStrike" baseline="0" dirty="0" smtClean="0">
              <a:solidFill>
                <a:srgbClr val="4F81BD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03181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7430" y="1165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FR" b="1" dirty="0" smtClean="0">
                <a:solidFill>
                  <a:srgbClr val="365F91"/>
                </a:solidFill>
                <a:latin typeface="Times New Roman"/>
                <a:cs typeface="Times New Roman"/>
              </a:rPr>
              <a:t>Mode d’affichage</a:t>
            </a:r>
            <a:br>
              <a:rPr lang="fr-FR" b="1" dirty="0" smtClean="0">
                <a:solidFill>
                  <a:srgbClr val="365F91"/>
                </a:solidFill>
                <a:latin typeface="Times New Roman"/>
                <a:cs typeface="Times New Roman"/>
              </a:rPr>
            </a:br>
            <a:r>
              <a:rPr lang="fr-FR" b="1" dirty="0" smtClean="0">
                <a:solidFill>
                  <a:srgbClr val="365F91"/>
                </a:solidFill>
                <a:latin typeface="Times New Roman"/>
                <a:cs typeface="Times New Roman"/>
              </a:rPr>
              <a:t>« </a:t>
            </a:r>
            <a:r>
              <a:rPr lang="fr-FR" b="1" dirty="0">
                <a:solidFill>
                  <a:srgbClr val="365F91"/>
                </a:solidFill>
                <a:latin typeface="Times New Roman"/>
                <a:cs typeface="Times New Roman"/>
              </a:rPr>
              <a:t>page notes »</a:t>
            </a:r>
            <a:endParaRPr lang="ar-SA" b="1" i="0" u="none" strike="noStrike" baseline="0" dirty="0" smtClean="0">
              <a:solidFill>
                <a:srgbClr val="365F91"/>
              </a:solidFill>
              <a:latin typeface="Times New Roman"/>
              <a:cs typeface="Times New Roman"/>
            </a:endParaRPr>
          </a:p>
        </p:txBody>
      </p:sp>
      <p:sp>
        <p:nvSpPr>
          <p:cNvPr id="3" name="عنصر نائب للنص 2"/>
          <p:cNvSpPr>
            <a:spLocks noGrp="1"/>
          </p:cNvSpPr>
          <p:nvPr>
            <p:ph idx="1"/>
          </p:nvPr>
        </p:nvSpPr>
        <p:spPr>
          <a:xfrm>
            <a:off x="106479" y="1844780"/>
            <a:ext cx="8951502" cy="5859020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fr-FR" sz="2400" b="1" dirty="0" smtClean="0">
                <a:solidFill>
                  <a:srgbClr val="4F81BD"/>
                </a:solidFill>
                <a:latin typeface="Times New Roman"/>
                <a:cs typeface="Times New Roman"/>
              </a:rPr>
              <a:t>Le </a:t>
            </a:r>
            <a:r>
              <a:rPr lang="fr-FR" sz="2400" b="1" dirty="0">
                <a:solidFill>
                  <a:srgbClr val="4F81BD"/>
                </a:solidFill>
                <a:latin typeface="Times New Roman"/>
                <a:cs typeface="Times New Roman"/>
              </a:rPr>
              <a:t>volet </a:t>
            </a:r>
            <a:r>
              <a:rPr lang="fr-FR" sz="2400" b="1" dirty="0" smtClean="0">
                <a:solidFill>
                  <a:srgbClr val="4F81BD"/>
                </a:solidFill>
                <a:latin typeface="Times New Roman"/>
                <a:cs typeface="Times New Roman"/>
              </a:rPr>
              <a:t>commentaires (page notes) </a:t>
            </a:r>
            <a:r>
              <a:rPr lang="fr-FR" sz="2400" b="1" dirty="0">
                <a:solidFill>
                  <a:srgbClr val="4F81BD"/>
                </a:solidFill>
                <a:latin typeface="Times New Roman"/>
                <a:cs typeface="Times New Roman"/>
              </a:rPr>
              <a:t>se trouve juste sous le volet diapositive. </a:t>
            </a:r>
            <a:endParaRPr lang="fr-FR" sz="2400" b="1" dirty="0" smtClean="0">
              <a:solidFill>
                <a:srgbClr val="4F81BD"/>
              </a:solidFill>
              <a:latin typeface="Times New Roman"/>
              <a:cs typeface="Times New Roman"/>
            </a:endParaRPr>
          </a:p>
          <a:p>
            <a:pPr marL="0" indent="0" algn="l">
              <a:buNone/>
            </a:pPr>
            <a:r>
              <a:rPr lang="fr-FR" sz="2400" b="1" dirty="0" smtClean="0">
                <a:solidFill>
                  <a:srgbClr val="4F81BD"/>
                </a:solidFill>
                <a:latin typeface="Times New Roman"/>
                <a:cs typeface="Times New Roman"/>
              </a:rPr>
              <a:t>Vous </a:t>
            </a:r>
            <a:r>
              <a:rPr lang="fr-FR" sz="2400" b="1" dirty="0">
                <a:solidFill>
                  <a:srgbClr val="4F81BD"/>
                </a:solidFill>
                <a:latin typeface="Times New Roman"/>
                <a:cs typeface="Times New Roman"/>
              </a:rPr>
              <a:t>pouvez taper des notes qui s'appliquent à la diapositive active. </a:t>
            </a:r>
            <a:endParaRPr lang="fr-FR" sz="2400" b="1" dirty="0" smtClean="0">
              <a:solidFill>
                <a:srgbClr val="4F81BD"/>
              </a:solidFill>
              <a:latin typeface="Times New Roman"/>
              <a:cs typeface="Times New Roman"/>
            </a:endParaRPr>
          </a:p>
          <a:p>
            <a:pPr marL="0" indent="0" algn="l">
              <a:buNone/>
            </a:pPr>
            <a:r>
              <a:rPr lang="fr-FR" sz="2400" b="1" dirty="0">
                <a:solidFill>
                  <a:srgbClr val="4F81BD"/>
                </a:solidFill>
                <a:latin typeface="Times New Roman"/>
                <a:cs typeface="Times New Roman"/>
              </a:rPr>
              <a:t>V</a:t>
            </a:r>
            <a:r>
              <a:rPr lang="fr-FR" sz="2400" b="1" dirty="0" smtClean="0">
                <a:solidFill>
                  <a:srgbClr val="4F81BD"/>
                </a:solidFill>
                <a:latin typeface="Times New Roman"/>
                <a:cs typeface="Times New Roman"/>
              </a:rPr>
              <a:t>ous </a:t>
            </a:r>
            <a:r>
              <a:rPr lang="fr-FR" sz="2400" b="1" dirty="0">
                <a:solidFill>
                  <a:srgbClr val="4F81BD"/>
                </a:solidFill>
                <a:latin typeface="Times New Roman"/>
                <a:cs typeface="Times New Roman"/>
              </a:rPr>
              <a:t>pouvez imprimer vos notes et y faire référence lorsque vous effectuez votre présentation. </a:t>
            </a:r>
            <a:endParaRPr lang="fr-FR" sz="2400" b="1" dirty="0" smtClean="0">
              <a:solidFill>
                <a:srgbClr val="4F81BD"/>
              </a:solidFill>
              <a:latin typeface="Times New Roman"/>
              <a:cs typeface="Times New Roman"/>
            </a:endParaRPr>
          </a:p>
          <a:p>
            <a:pPr marL="0" indent="0" algn="l">
              <a:buNone/>
            </a:pPr>
            <a:r>
              <a:rPr lang="fr-FR" sz="2400" b="1" dirty="0" smtClean="0">
                <a:solidFill>
                  <a:srgbClr val="4F81BD"/>
                </a:solidFill>
                <a:latin typeface="Times New Roman"/>
                <a:cs typeface="Times New Roman"/>
              </a:rPr>
              <a:t>Vous </a:t>
            </a:r>
            <a:r>
              <a:rPr lang="fr-FR" sz="2400" b="1" dirty="0">
                <a:solidFill>
                  <a:srgbClr val="4F81BD"/>
                </a:solidFill>
                <a:latin typeface="Times New Roman"/>
                <a:cs typeface="Times New Roman"/>
              </a:rPr>
              <a:t>pouvez également imprimer des notes pour donner à votre public ou inclure les commentaires dans une présentation que vous envoyez l'audience ou publiez sur une page Web</a:t>
            </a:r>
            <a:r>
              <a:rPr lang="fr-FR" sz="2400" b="1" dirty="0" smtClean="0">
                <a:solidFill>
                  <a:srgbClr val="4F81BD"/>
                </a:solidFill>
                <a:latin typeface="Times New Roman"/>
                <a:cs typeface="Times New Roman"/>
              </a:rPr>
              <a:t>.</a:t>
            </a:r>
            <a:endParaRPr lang="fr-FR" sz="2400" b="1" dirty="0">
              <a:solidFill>
                <a:srgbClr val="4F81BD"/>
              </a:solidFill>
              <a:latin typeface="Times New Roman"/>
              <a:cs typeface="Times New Roman"/>
            </a:endParaRPr>
          </a:p>
          <a:p>
            <a:pPr marL="0" indent="0" algn="l">
              <a:buNone/>
            </a:pPr>
            <a:r>
              <a:rPr lang="fr-FR" sz="2400" b="1" dirty="0">
                <a:solidFill>
                  <a:srgbClr val="4F81BD"/>
                </a:solidFill>
                <a:latin typeface="Times New Roman"/>
                <a:cs typeface="Times New Roman"/>
              </a:rPr>
              <a:t>Lorsque vous souhaitez afficher et utiliser les commentaires en format plein écran, sous l’onglet Affichage, cliquez sur Page de commentaires dans le groupe Affichages des présentations.</a:t>
            </a:r>
            <a:endParaRPr lang="ar-SA" sz="2400" b="1" i="0" u="none" strike="noStrike" baseline="0" dirty="0" smtClean="0">
              <a:solidFill>
                <a:srgbClr val="4F81BD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97041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175</Words>
  <Application>Microsoft Office PowerPoint</Application>
  <PresentationFormat>Affichage à l'écran (4:3)</PresentationFormat>
  <Paragraphs>15</Paragraphs>
  <Slides>5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نسق Office</vt:lpstr>
      <vt:lpstr>Modes d’affichage des présentations</vt:lpstr>
      <vt:lpstr>Modes d’affichage pour éditer la présentation</vt:lpstr>
      <vt:lpstr>Mode d’affichage « normal »</vt:lpstr>
      <vt:lpstr>Mode d’affichage « trieuse de  diapositives »</vt:lpstr>
      <vt:lpstr>Mode d’affichage « page notes »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تطبيق خلفيات شرائح رقيقة ومتناسقة</dc:title>
  <dc:creator>ICDL</dc:creator>
  <cp:lastModifiedBy>TOSHIBA</cp:lastModifiedBy>
  <cp:revision>25</cp:revision>
  <dcterms:created xsi:type="dcterms:W3CDTF">2012-04-29T09:06:04Z</dcterms:created>
  <dcterms:modified xsi:type="dcterms:W3CDTF">2016-05-03T15:00:03Z</dcterms:modified>
</cp:coreProperties>
</file>