
<file path=[Content_Types].xml><?xml version="1.0" encoding="utf-8"?>
<Types xmlns="http://schemas.openxmlformats.org/package/2006/content-types">
  <Default Extension="wmf" ContentType="image/x-wmf"/>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charts/chart1.xml" ContentType="application/vnd.openxmlformats-officedocument.drawingml.char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rts/chart2.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257" r:id="rId2"/>
    <p:sldId id="258" r:id="rId3"/>
    <p:sldId id="259" r:id="rId4"/>
    <p:sldId id="260" r:id="rId5"/>
    <p:sldId id="261" r:id="rId6"/>
    <p:sldId id="262" r:id="rId7"/>
    <p:sldId id="263" r:id="rId8"/>
    <p:sldId id="264" r:id="rId9"/>
    <p:sldId id="265" r:id="rId10"/>
    <p:sldId id="273" r:id="rId11"/>
    <p:sldId id="266" r:id="rId12"/>
    <p:sldId id="267" r:id="rId13"/>
    <p:sldId id="268" r:id="rId14"/>
    <p:sldId id="269" r:id="rId15"/>
    <p:sldId id="270" r:id="rId16"/>
    <p:sldId id="272" r:id="rId17"/>
    <p:sldId id="271" r:id="rId18"/>
  </p:sldIdLst>
  <p:sldSz cx="9144000" cy="6858000" type="screen4x3"/>
  <p:notesSz cx="6858000" cy="9144000"/>
  <p:defaultTextStyle>
    <a:defPPr>
      <a:defRPr lang="ar-JO"/>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6864" autoAdjust="0"/>
    <p:restoredTop sz="86384" autoAdjust="0"/>
  </p:normalViewPr>
  <p:slideViewPr>
    <p:cSldViewPr>
      <p:cViewPr varScale="1">
        <p:scale>
          <a:sx n="74" d="100"/>
          <a:sy n="74" d="100"/>
        </p:scale>
        <p:origin x="954" y="66"/>
      </p:cViewPr>
      <p:guideLst>
        <p:guide orient="horz" pos="2160"/>
        <p:guide pos="2880"/>
      </p:guideLst>
    </p:cSldViewPr>
  </p:slideViewPr>
  <p:outlineViewPr>
    <p:cViewPr>
      <p:scale>
        <a:sx n="33" d="100"/>
        <a:sy n="33" d="100"/>
      </p:scale>
      <p:origin x="0" y="1800"/>
    </p:cViewPr>
  </p:outlineViewPr>
  <p:notesTextViewPr>
    <p:cViewPr>
      <p:scale>
        <a:sx n="1" d="1"/>
        <a:sy n="1" d="1"/>
      </p:scale>
      <p:origin x="0" y="0"/>
    </p:cViewPr>
  </p:notesTextViewPr>
  <p:gridSpacing cx="72010" cy="7201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Feuille_de_calcul_Microsoft_Excel1.xlsx"/></Relationships>
</file>

<file path=ppt/charts/_rels/chart2.xml.rels><?xml version="1.0" encoding="UTF-8" standalone="yes"?>
<Relationships xmlns="http://schemas.openxmlformats.org/package/2006/relationships"><Relationship Id="rId1" Type="http://schemas.openxmlformats.org/officeDocument/2006/relationships/package" Target="../embeddings/Feuille_de_calcul_Microsoft_Excel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20"/>
      <c:rAngAx val="0"/>
    </c:view3D>
    <c:floor>
      <c:thickness val="0"/>
    </c:floor>
    <c:sideWall>
      <c:thickness val="0"/>
    </c:sideWall>
    <c:backWall>
      <c:thickness val="0"/>
    </c:backWall>
    <c:plotArea>
      <c:layout/>
      <c:bar3DChart>
        <c:barDir val="bar"/>
        <c:grouping val="clustered"/>
        <c:varyColors val="0"/>
        <c:ser>
          <c:idx val="0"/>
          <c:order val="0"/>
          <c:tx>
            <c:strRef>
              <c:f>Sheet1!$B$1</c:f>
              <c:strCache>
                <c:ptCount val="1"/>
                <c:pt idx="0">
                  <c:v>taux d'utilisation</c:v>
                </c:pt>
              </c:strCache>
            </c:strRef>
          </c:tx>
          <c:invertIfNegative val="0"/>
          <c:cat>
            <c:strRef>
              <c:f>Sheet1!$A$2:$A$4</c:f>
              <c:strCache>
                <c:ptCount val="3"/>
                <c:pt idx="0">
                  <c:v>Word 2010</c:v>
                </c:pt>
                <c:pt idx="1">
                  <c:v>Excel 2010</c:v>
                </c:pt>
                <c:pt idx="2">
                  <c:v>PowerPoint 2010</c:v>
                </c:pt>
              </c:strCache>
            </c:strRef>
          </c:cat>
          <c:val>
            <c:numRef>
              <c:f>Sheet1!$B$2:$B$4</c:f>
              <c:numCache>
                <c:formatCode>General</c:formatCode>
                <c:ptCount val="3"/>
                <c:pt idx="0">
                  <c:v>50</c:v>
                </c:pt>
                <c:pt idx="1">
                  <c:v>12</c:v>
                </c:pt>
                <c:pt idx="2">
                  <c:v>38</c:v>
                </c:pt>
              </c:numCache>
            </c:numRef>
          </c:val>
        </c:ser>
        <c:dLbls>
          <c:showLegendKey val="0"/>
          <c:showVal val="0"/>
          <c:showCatName val="0"/>
          <c:showSerName val="0"/>
          <c:showPercent val="0"/>
          <c:showBubbleSize val="0"/>
        </c:dLbls>
        <c:gapWidth val="150"/>
        <c:shape val="box"/>
        <c:axId val="157642480"/>
        <c:axId val="157641920"/>
        <c:axId val="0"/>
      </c:bar3DChart>
      <c:valAx>
        <c:axId val="157641920"/>
        <c:scaling>
          <c:orientation val="minMax"/>
        </c:scaling>
        <c:delete val="0"/>
        <c:axPos val="b"/>
        <c:majorGridlines/>
        <c:numFmt formatCode="General" sourceLinked="1"/>
        <c:majorTickMark val="out"/>
        <c:minorTickMark val="none"/>
        <c:tickLblPos val="nextTo"/>
        <c:crossAx val="157642480"/>
        <c:crosses val="autoZero"/>
        <c:crossBetween val="between"/>
      </c:valAx>
      <c:catAx>
        <c:axId val="157642480"/>
        <c:scaling>
          <c:orientation val="minMax"/>
        </c:scaling>
        <c:delete val="0"/>
        <c:axPos val="l"/>
        <c:numFmt formatCode="General" sourceLinked="0"/>
        <c:majorTickMark val="out"/>
        <c:minorTickMark val="none"/>
        <c:tickLblPos val="nextTo"/>
        <c:crossAx val="157641920"/>
        <c:crosses val="autoZero"/>
        <c:auto val="1"/>
        <c:lblAlgn val="ctr"/>
        <c:lblOffset val="100"/>
        <c:noMultiLvlLbl val="0"/>
      </c:catAx>
    </c:plotArea>
    <c:legend>
      <c:legendPos val="r"/>
      <c:layout/>
      <c:overlay val="0"/>
    </c:legend>
    <c:plotVisOnly val="1"/>
    <c:dispBlanksAs val="gap"/>
    <c:showDLblsOverMax val="0"/>
  </c:chart>
  <c:txPr>
    <a:bodyPr/>
    <a:lstStyle/>
    <a:p>
      <a:pPr>
        <a:defRPr sz="1800"/>
      </a:pPr>
      <a:endParaRPr lang="fr-F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rAngAx val="0"/>
    </c:view3D>
    <c:floor>
      <c:thickness val="0"/>
    </c:floor>
    <c:sideWall>
      <c:thickness val="0"/>
    </c:sideWall>
    <c:backWall>
      <c:thickness val="0"/>
    </c:backWall>
    <c:plotArea>
      <c:layout/>
      <c:pie3DChart>
        <c:varyColors val="1"/>
        <c:ser>
          <c:idx val="0"/>
          <c:order val="0"/>
          <c:tx>
            <c:strRef>
              <c:f>Sheet1!$B$1</c:f>
              <c:strCache>
                <c:ptCount val="1"/>
                <c:pt idx="0">
                  <c:v>نسبة الاستخدام</c:v>
                </c:pt>
              </c:strCache>
            </c:strRef>
          </c:tx>
          <c:cat>
            <c:strRef>
              <c:f>Sheet1!$A$2:$A$4</c:f>
              <c:strCache>
                <c:ptCount val="3"/>
                <c:pt idx="0">
                  <c:v>Word 2010</c:v>
                </c:pt>
                <c:pt idx="1">
                  <c:v>Excel 2010</c:v>
                </c:pt>
                <c:pt idx="2">
                  <c:v>PowerPoint 2010</c:v>
                </c:pt>
              </c:strCache>
            </c:strRef>
          </c:cat>
          <c:val>
            <c:numRef>
              <c:f>Sheet1!$B$2:$B$4</c:f>
              <c:numCache>
                <c:formatCode>General</c:formatCode>
                <c:ptCount val="3"/>
                <c:pt idx="0">
                  <c:v>50</c:v>
                </c:pt>
                <c:pt idx="1">
                  <c:v>12</c:v>
                </c:pt>
                <c:pt idx="2">
                  <c:v>38</c:v>
                </c:pt>
              </c:numCache>
            </c:numRef>
          </c:val>
        </c:ser>
        <c:dLbls>
          <c:showLegendKey val="0"/>
          <c:showVal val="0"/>
          <c:showCatName val="0"/>
          <c:showSerName val="0"/>
          <c:showPercent val="0"/>
          <c:showBubbleSize val="0"/>
          <c:showLeaderLines val="1"/>
        </c:dLbls>
      </c:pie3DChart>
    </c:plotArea>
    <c:legend>
      <c:legendPos val="r"/>
      <c:layout/>
      <c:overlay val="0"/>
    </c:legend>
    <c:plotVisOnly val="1"/>
    <c:dispBlanksAs val="gap"/>
    <c:showDLblsOverMax val="0"/>
  </c:chart>
  <c:txPr>
    <a:bodyPr/>
    <a:lstStyle/>
    <a:p>
      <a:pPr>
        <a:defRPr sz="1800"/>
      </a:pPr>
      <a:endParaRPr lang="fr-FR"/>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5F5EBDA-1495-4D08-BF48-217E7AE8D3CD}"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pPr rtl="1"/>
          <a:endParaRPr lang="ar-JO"/>
        </a:p>
      </dgm:t>
    </dgm:pt>
    <dgm:pt modelId="{5DCA5648-9A82-495F-9662-C222D7B71ADA}">
      <dgm:prSet phldrT="[Text]"/>
      <dgm:spPr/>
      <dgm:t>
        <a:bodyPr/>
        <a:lstStyle/>
        <a:p>
          <a:pPr rtl="1"/>
          <a:r>
            <a:rPr lang="fr-FR" dirty="0" smtClean="0"/>
            <a:t>Mode de présentation</a:t>
          </a:r>
          <a:endParaRPr lang="ar-JO" dirty="0"/>
        </a:p>
      </dgm:t>
    </dgm:pt>
    <dgm:pt modelId="{5956896C-2352-4FC2-88D4-0D0176C9F4D5}" type="parTrans" cxnId="{AEC71E7A-75E9-491A-BC32-F37CDC827B70}">
      <dgm:prSet/>
      <dgm:spPr/>
      <dgm:t>
        <a:bodyPr/>
        <a:lstStyle/>
        <a:p>
          <a:pPr rtl="1"/>
          <a:endParaRPr lang="ar-JO"/>
        </a:p>
      </dgm:t>
    </dgm:pt>
    <dgm:pt modelId="{AC3FEC6F-B58F-4EF6-9A33-61FAADE01BDA}" type="sibTrans" cxnId="{AEC71E7A-75E9-491A-BC32-F37CDC827B70}">
      <dgm:prSet/>
      <dgm:spPr/>
      <dgm:t>
        <a:bodyPr/>
        <a:lstStyle/>
        <a:p>
          <a:pPr rtl="1"/>
          <a:endParaRPr lang="ar-JO"/>
        </a:p>
      </dgm:t>
    </dgm:pt>
    <dgm:pt modelId="{E7A36D98-1465-4D95-B230-2D290C281606}">
      <dgm:prSet phldrT="[Text]"/>
      <dgm:spPr/>
      <dgm:t>
        <a:bodyPr/>
        <a:lstStyle/>
        <a:p>
          <a:pPr rtl="1"/>
          <a:r>
            <a:rPr lang="fr-FR" dirty="0" smtClean="0"/>
            <a:t>principale</a:t>
          </a:r>
          <a:endParaRPr lang="ar-JO" dirty="0"/>
        </a:p>
      </dgm:t>
    </dgm:pt>
    <dgm:pt modelId="{35ECF1B3-46C5-408F-B87C-AA9D2F9B588C}" type="parTrans" cxnId="{5A22F6AC-1C86-4EC5-AF22-2F01885170AC}">
      <dgm:prSet/>
      <dgm:spPr/>
      <dgm:t>
        <a:bodyPr/>
        <a:lstStyle/>
        <a:p>
          <a:pPr rtl="1"/>
          <a:endParaRPr lang="ar-JO"/>
        </a:p>
      </dgm:t>
    </dgm:pt>
    <dgm:pt modelId="{7A3AF6E4-AE74-408B-B70F-DB4903D25A2F}" type="sibTrans" cxnId="{5A22F6AC-1C86-4EC5-AF22-2F01885170AC}">
      <dgm:prSet/>
      <dgm:spPr/>
      <dgm:t>
        <a:bodyPr/>
        <a:lstStyle/>
        <a:p>
          <a:pPr rtl="1"/>
          <a:endParaRPr lang="ar-JO"/>
        </a:p>
      </dgm:t>
    </dgm:pt>
    <dgm:pt modelId="{E76A8736-EC42-4D11-A4CD-594FBB6B4618}">
      <dgm:prSet phldrT="[Text]"/>
      <dgm:spPr/>
      <dgm:t>
        <a:bodyPr/>
        <a:lstStyle/>
        <a:p>
          <a:pPr rtl="1"/>
          <a:r>
            <a:rPr lang="fr-FR" dirty="0" smtClean="0"/>
            <a:t>normal</a:t>
          </a:r>
          <a:endParaRPr lang="ar-JO" dirty="0"/>
        </a:p>
      </dgm:t>
    </dgm:pt>
    <dgm:pt modelId="{892AD36C-F36E-4313-919A-96A20CE444B2}" type="parTrans" cxnId="{EE62223F-E220-4847-BB96-986482B3EC7B}">
      <dgm:prSet/>
      <dgm:spPr/>
      <dgm:t>
        <a:bodyPr/>
        <a:lstStyle/>
        <a:p>
          <a:pPr rtl="1"/>
          <a:endParaRPr lang="ar-JO"/>
        </a:p>
      </dgm:t>
    </dgm:pt>
    <dgm:pt modelId="{9057EA6F-29B0-4956-8F53-BC536696E210}" type="sibTrans" cxnId="{EE62223F-E220-4847-BB96-986482B3EC7B}">
      <dgm:prSet/>
      <dgm:spPr/>
      <dgm:t>
        <a:bodyPr/>
        <a:lstStyle/>
        <a:p>
          <a:pPr rtl="1"/>
          <a:endParaRPr lang="ar-JO"/>
        </a:p>
      </dgm:t>
    </dgm:pt>
    <dgm:pt modelId="{7938C6A3-13E6-4880-9DB9-40AFBEE5D8BF}">
      <dgm:prSet/>
      <dgm:spPr/>
      <dgm:t>
        <a:bodyPr/>
        <a:lstStyle/>
        <a:p>
          <a:pPr rtl="1"/>
          <a:r>
            <a:rPr lang="fr-FR" dirty="0" smtClean="0"/>
            <a:t>Trieur</a:t>
          </a:r>
          <a:r>
            <a:rPr lang="fr-FR" baseline="0" dirty="0" smtClean="0"/>
            <a:t> de diapositives</a:t>
          </a:r>
          <a:endParaRPr lang="ar-JO" dirty="0"/>
        </a:p>
      </dgm:t>
    </dgm:pt>
    <dgm:pt modelId="{4F61C719-0A42-4809-91AC-F9C3FC3D5F81}" type="parTrans" cxnId="{9E95CD8E-90B2-446A-B87C-81BC94488D3F}">
      <dgm:prSet/>
      <dgm:spPr/>
      <dgm:t>
        <a:bodyPr/>
        <a:lstStyle/>
        <a:p>
          <a:pPr rtl="1"/>
          <a:endParaRPr lang="ar-JO"/>
        </a:p>
      </dgm:t>
    </dgm:pt>
    <dgm:pt modelId="{5AA3AC80-51D8-47B0-AF33-E4F87053A12C}" type="sibTrans" cxnId="{9E95CD8E-90B2-446A-B87C-81BC94488D3F}">
      <dgm:prSet/>
      <dgm:spPr/>
      <dgm:t>
        <a:bodyPr/>
        <a:lstStyle/>
        <a:p>
          <a:pPr rtl="1"/>
          <a:endParaRPr lang="ar-JO"/>
        </a:p>
      </dgm:t>
    </dgm:pt>
    <dgm:pt modelId="{2E3ED139-587B-4618-9A3F-13222C22AAC9}">
      <dgm:prSet/>
      <dgm:spPr/>
      <dgm:t>
        <a:bodyPr/>
        <a:lstStyle/>
        <a:p>
          <a:pPr rtl="1"/>
          <a:r>
            <a:rPr lang="fr-FR" dirty="0" smtClean="0"/>
            <a:t>normal</a:t>
          </a:r>
          <a:endParaRPr lang="ar-JO" dirty="0"/>
        </a:p>
      </dgm:t>
    </dgm:pt>
    <dgm:pt modelId="{117507F2-3E0E-47A8-BE2D-61D13EFA23B9}" type="parTrans" cxnId="{FA410C0C-E06D-4919-85EF-E0023024EE6E}">
      <dgm:prSet/>
      <dgm:spPr/>
      <dgm:t>
        <a:bodyPr/>
        <a:lstStyle/>
        <a:p>
          <a:pPr rtl="1"/>
          <a:endParaRPr lang="ar-JO"/>
        </a:p>
      </dgm:t>
    </dgm:pt>
    <dgm:pt modelId="{BCC66B0B-187D-44DD-B1F3-3EE26F699EBF}" type="sibTrans" cxnId="{FA410C0C-E06D-4919-85EF-E0023024EE6E}">
      <dgm:prSet/>
      <dgm:spPr/>
      <dgm:t>
        <a:bodyPr/>
        <a:lstStyle/>
        <a:p>
          <a:pPr rtl="1"/>
          <a:endParaRPr lang="ar-JO"/>
        </a:p>
      </dgm:t>
    </dgm:pt>
    <dgm:pt modelId="{7C4DF29A-548B-4ADE-874E-58A52B4D074B}">
      <dgm:prSet/>
      <dgm:spPr/>
      <dgm:t>
        <a:bodyPr/>
        <a:lstStyle/>
        <a:p>
          <a:pPr rtl="1"/>
          <a:r>
            <a:rPr lang="fr-FR" dirty="0" smtClean="0"/>
            <a:t>Pages</a:t>
          </a:r>
          <a:r>
            <a:rPr lang="fr-FR" baseline="0" dirty="0" smtClean="0"/>
            <a:t> de notes</a:t>
          </a:r>
          <a:endParaRPr lang="ar-JO" dirty="0"/>
        </a:p>
      </dgm:t>
    </dgm:pt>
    <dgm:pt modelId="{5942FDB3-F6DC-495C-9AED-BA4B1C09C7F9}" type="parTrans" cxnId="{78C70CDA-E632-4B77-AD0E-EC7410A5FB1E}">
      <dgm:prSet/>
      <dgm:spPr/>
      <dgm:t>
        <a:bodyPr/>
        <a:lstStyle/>
        <a:p>
          <a:pPr rtl="1"/>
          <a:endParaRPr lang="ar-JO"/>
        </a:p>
      </dgm:t>
    </dgm:pt>
    <dgm:pt modelId="{415FF9BB-28DF-4783-BBF5-6C3851A79956}" type="sibTrans" cxnId="{78C70CDA-E632-4B77-AD0E-EC7410A5FB1E}">
      <dgm:prSet/>
      <dgm:spPr/>
      <dgm:t>
        <a:bodyPr/>
        <a:lstStyle/>
        <a:p>
          <a:pPr rtl="1"/>
          <a:endParaRPr lang="ar-JO"/>
        </a:p>
      </dgm:t>
    </dgm:pt>
    <dgm:pt modelId="{0EC1970A-76AE-49C8-BB7D-5674B8327CFC}">
      <dgm:prSet/>
      <dgm:spPr/>
      <dgm:t>
        <a:bodyPr/>
        <a:lstStyle/>
        <a:p>
          <a:pPr rtl="1"/>
          <a:r>
            <a:rPr lang="fr-FR" dirty="0" smtClean="0"/>
            <a:t>Les</a:t>
          </a:r>
          <a:r>
            <a:rPr lang="fr-FR" baseline="0" dirty="0" smtClean="0"/>
            <a:t> documents principaux</a:t>
          </a:r>
          <a:endParaRPr lang="ar-JO" dirty="0"/>
        </a:p>
      </dgm:t>
    </dgm:pt>
    <dgm:pt modelId="{3B220345-6F1B-4686-94D8-F40B7A268F3F}" type="parTrans" cxnId="{1CCDCFEC-AE66-441B-867A-E972C896FC15}">
      <dgm:prSet/>
      <dgm:spPr/>
      <dgm:t>
        <a:bodyPr/>
        <a:lstStyle/>
        <a:p>
          <a:pPr rtl="1"/>
          <a:endParaRPr lang="ar-JO"/>
        </a:p>
      </dgm:t>
    </dgm:pt>
    <dgm:pt modelId="{9180FFFE-54A4-46FF-ACA9-CD3CCAD78FCF}" type="sibTrans" cxnId="{1CCDCFEC-AE66-441B-867A-E972C896FC15}">
      <dgm:prSet/>
      <dgm:spPr/>
      <dgm:t>
        <a:bodyPr/>
        <a:lstStyle/>
        <a:p>
          <a:pPr rtl="1"/>
          <a:endParaRPr lang="ar-JO"/>
        </a:p>
      </dgm:t>
    </dgm:pt>
    <dgm:pt modelId="{33147498-BA84-4B1E-A882-511D68AB29C7}">
      <dgm:prSet/>
      <dgm:spPr/>
      <dgm:t>
        <a:bodyPr/>
        <a:lstStyle/>
        <a:p>
          <a:pPr rtl="1"/>
          <a:r>
            <a:rPr lang="fr-FR" dirty="0" smtClean="0"/>
            <a:t>Diapositive principale</a:t>
          </a:r>
          <a:r>
            <a:rPr lang="fr-FR" baseline="0" dirty="0" smtClean="0"/>
            <a:t> </a:t>
          </a:r>
          <a:endParaRPr lang="ar-JO" dirty="0"/>
        </a:p>
      </dgm:t>
    </dgm:pt>
    <dgm:pt modelId="{09BCD6C9-6271-4C23-8DA3-45F1B9AEA2EB}" type="parTrans" cxnId="{CD340D77-14B2-4833-9363-28C0A4B8BCB8}">
      <dgm:prSet/>
      <dgm:spPr/>
      <dgm:t>
        <a:bodyPr/>
        <a:lstStyle/>
        <a:p>
          <a:pPr rtl="1"/>
          <a:endParaRPr lang="ar-JO"/>
        </a:p>
      </dgm:t>
    </dgm:pt>
    <dgm:pt modelId="{DB955B3F-E1C6-4BE3-8437-4E3E814F5FAB}" type="sibTrans" cxnId="{CD340D77-14B2-4833-9363-28C0A4B8BCB8}">
      <dgm:prSet/>
      <dgm:spPr/>
      <dgm:t>
        <a:bodyPr/>
        <a:lstStyle/>
        <a:p>
          <a:pPr rtl="1"/>
          <a:endParaRPr lang="ar-JO"/>
        </a:p>
      </dgm:t>
    </dgm:pt>
    <dgm:pt modelId="{7FE8CCC6-84DD-424A-88C3-73BD786B236F}">
      <dgm:prSet/>
      <dgm:spPr/>
      <dgm:t>
        <a:bodyPr/>
        <a:lstStyle/>
        <a:p>
          <a:pPr rtl="1"/>
          <a:r>
            <a:rPr lang="fr-FR" dirty="0" smtClean="0"/>
            <a:t>Pages</a:t>
          </a:r>
          <a:r>
            <a:rPr lang="fr-FR" baseline="0" dirty="0" smtClean="0"/>
            <a:t> de notes principales</a:t>
          </a:r>
          <a:endParaRPr lang="ar-JO" dirty="0"/>
        </a:p>
      </dgm:t>
    </dgm:pt>
    <dgm:pt modelId="{07D60405-CFB4-4ADD-85E9-F3DDCE82142C}" type="parTrans" cxnId="{F6FB0520-CDA0-4381-99EE-6A63BF309E09}">
      <dgm:prSet/>
      <dgm:spPr/>
      <dgm:t>
        <a:bodyPr/>
        <a:lstStyle/>
        <a:p>
          <a:pPr rtl="1"/>
          <a:endParaRPr lang="ar-JO"/>
        </a:p>
      </dgm:t>
    </dgm:pt>
    <dgm:pt modelId="{B9F32061-2D3C-4EB0-82CD-91D4384E951B}" type="sibTrans" cxnId="{F6FB0520-CDA0-4381-99EE-6A63BF309E09}">
      <dgm:prSet/>
      <dgm:spPr/>
      <dgm:t>
        <a:bodyPr/>
        <a:lstStyle/>
        <a:p>
          <a:pPr rtl="1"/>
          <a:endParaRPr lang="ar-JO"/>
        </a:p>
      </dgm:t>
    </dgm:pt>
    <dgm:pt modelId="{E199F5FC-A736-4C87-82A5-ABAA1838C259}">
      <dgm:prSet/>
      <dgm:spPr/>
      <dgm:t>
        <a:bodyPr/>
        <a:lstStyle/>
        <a:p>
          <a:pPr rtl="1"/>
          <a:r>
            <a:rPr lang="fr-FR" dirty="0" smtClean="0"/>
            <a:t>Plan détaillé</a:t>
          </a:r>
          <a:endParaRPr lang="ar-JO" dirty="0"/>
        </a:p>
      </dgm:t>
    </dgm:pt>
    <dgm:pt modelId="{0D1B052A-7FA2-4D7E-9AEF-DC8D51D26518}" type="parTrans" cxnId="{59883A90-BB57-40FC-A37D-A153A31D6DD6}">
      <dgm:prSet/>
      <dgm:spPr/>
      <dgm:t>
        <a:bodyPr/>
        <a:lstStyle/>
        <a:p>
          <a:pPr rtl="1"/>
          <a:endParaRPr lang="ar-JO"/>
        </a:p>
      </dgm:t>
    </dgm:pt>
    <dgm:pt modelId="{2AA9BE7C-B6BD-46B9-9967-CD64D8D61F26}" type="sibTrans" cxnId="{59883A90-BB57-40FC-A37D-A153A31D6DD6}">
      <dgm:prSet/>
      <dgm:spPr/>
      <dgm:t>
        <a:bodyPr/>
        <a:lstStyle/>
        <a:p>
          <a:pPr rtl="1"/>
          <a:endParaRPr lang="ar-JO"/>
        </a:p>
      </dgm:t>
    </dgm:pt>
    <dgm:pt modelId="{B075121E-E42D-45A6-BCC3-E7AA98AF959B}" type="pres">
      <dgm:prSet presAssocID="{65F5EBDA-1495-4D08-BF48-217E7AE8D3CD}" presName="hierChild1" presStyleCnt="0">
        <dgm:presLayoutVars>
          <dgm:orgChart val="1"/>
          <dgm:chPref val="1"/>
          <dgm:dir/>
          <dgm:animOne val="branch"/>
          <dgm:animLvl val="lvl"/>
          <dgm:resizeHandles/>
        </dgm:presLayoutVars>
      </dgm:prSet>
      <dgm:spPr/>
      <dgm:t>
        <a:bodyPr/>
        <a:lstStyle/>
        <a:p>
          <a:pPr rtl="1"/>
          <a:endParaRPr lang="ar-JO"/>
        </a:p>
      </dgm:t>
    </dgm:pt>
    <dgm:pt modelId="{AE8C116E-E7B5-4651-BF03-B859CF3CF5E7}" type="pres">
      <dgm:prSet presAssocID="{5DCA5648-9A82-495F-9662-C222D7B71ADA}" presName="hierRoot1" presStyleCnt="0">
        <dgm:presLayoutVars>
          <dgm:hierBranch val="init"/>
        </dgm:presLayoutVars>
      </dgm:prSet>
      <dgm:spPr/>
    </dgm:pt>
    <dgm:pt modelId="{1A1DBE75-11F1-462B-8AFB-885B92C1B4DC}" type="pres">
      <dgm:prSet presAssocID="{5DCA5648-9A82-495F-9662-C222D7B71ADA}" presName="rootComposite1" presStyleCnt="0"/>
      <dgm:spPr/>
    </dgm:pt>
    <dgm:pt modelId="{B53BDCEB-CC57-4762-A330-97DB2C114251}" type="pres">
      <dgm:prSet presAssocID="{5DCA5648-9A82-495F-9662-C222D7B71ADA}" presName="rootText1" presStyleLbl="node0" presStyleIdx="0" presStyleCnt="1">
        <dgm:presLayoutVars>
          <dgm:chPref val="3"/>
        </dgm:presLayoutVars>
      </dgm:prSet>
      <dgm:spPr/>
      <dgm:t>
        <a:bodyPr/>
        <a:lstStyle/>
        <a:p>
          <a:pPr rtl="1"/>
          <a:endParaRPr lang="ar-JO"/>
        </a:p>
      </dgm:t>
    </dgm:pt>
    <dgm:pt modelId="{B84AF438-4591-4BFB-BF24-436668FDC99A}" type="pres">
      <dgm:prSet presAssocID="{5DCA5648-9A82-495F-9662-C222D7B71ADA}" presName="rootConnector1" presStyleLbl="node1" presStyleIdx="0" presStyleCnt="0"/>
      <dgm:spPr/>
      <dgm:t>
        <a:bodyPr/>
        <a:lstStyle/>
        <a:p>
          <a:pPr rtl="1"/>
          <a:endParaRPr lang="ar-JO"/>
        </a:p>
      </dgm:t>
    </dgm:pt>
    <dgm:pt modelId="{0DD9EB7B-9693-4541-8955-BEB93B9ECA2F}" type="pres">
      <dgm:prSet presAssocID="{5DCA5648-9A82-495F-9662-C222D7B71ADA}" presName="hierChild2" presStyleCnt="0"/>
      <dgm:spPr/>
    </dgm:pt>
    <dgm:pt modelId="{21AB5BBC-2800-40CF-B339-F6697586CA89}" type="pres">
      <dgm:prSet presAssocID="{35ECF1B3-46C5-408F-B87C-AA9D2F9B588C}" presName="Name37" presStyleLbl="parChTrans1D2" presStyleIdx="0" presStyleCnt="2"/>
      <dgm:spPr/>
      <dgm:t>
        <a:bodyPr/>
        <a:lstStyle/>
        <a:p>
          <a:pPr rtl="1"/>
          <a:endParaRPr lang="ar-JO"/>
        </a:p>
      </dgm:t>
    </dgm:pt>
    <dgm:pt modelId="{CB89AFB9-4FD2-4834-A456-90D65DA547CC}" type="pres">
      <dgm:prSet presAssocID="{E7A36D98-1465-4D95-B230-2D290C281606}" presName="hierRoot2" presStyleCnt="0">
        <dgm:presLayoutVars>
          <dgm:hierBranch val="hang"/>
        </dgm:presLayoutVars>
      </dgm:prSet>
      <dgm:spPr/>
    </dgm:pt>
    <dgm:pt modelId="{940A08AD-9ABD-43A5-A8AA-D3ED03068480}" type="pres">
      <dgm:prSet presAssocID="{E7A36D98-1465-4D95-B230-2D290C281606}" presName="rootComposite" presStyleCnt="0"/>
      <dgm:spPr/>
    </dgm:pt>
    <dgm:pt modelId="{EDE939FD-3C70-4E1C-9A43-3815E572A395}" type="pres">
      <dgm:prSet presAssocID="{E7A36D98-1465-4D95-B230-2D290C281606}" presName="rootText" presStyleLbl="node2" presStyleIdx="0" presStyleCnt="2">
        <dgm:presLayoutVars>
          <dgm:chPref val="3"/>
        </dgm:presLayoutVars>
      </dgm:prSet>
      <dgm:spPr/>
      <dgm:t>
        <a:bodyPr/>
        <a:lstStyle/>
        <a:p>
          <a:pPr rtl="1"/>
          <a:endParaRPr lang="ar-JO"/>
        </a:p>
      </dgm:t>
    </dgm:pt>
    <dgm:pt modelId="{1C204367-304F-4DEC-93B2-BDC3A9F2E749}" type="pres">
      <dgm:prSet presAssocID="{E7A36D98-1465-4D95-B230-2D290C281606}" presName="rootConnector" presStyleLbl="node2" presStyleIdx="0" presStyleCnt="2"/>
      <dgm:spPr/>
      <dgm:t>
        <a:bodyPr/>
        <a:lstStyle/>
        <a:p>
          <a:pPr rtl="1"/>
          <a:endParaRPr lang="ar-JO"/>
        </a:p>
      </dgm:t>
    </dgm:pt>
    <dgm:pt modelId="{B07CC710-4122-43D1-A3F1-F396E00D68B3}" type="pres">
      <dgm:prSet presAssocID="{E7A36D98-1465-4D95-B230-2D290C281606}" presName="hierChild4" presStyleCnt="0"/>
      <dgm:spPr/>
    </dgm:pt>
    <dgm:pt modelId="{5ACB465C-D262-44EE-A7B8-BA132A977C46}" type="pres">
      <dgm:prSet presAssocID="{3B220345-6F1B-4686-94D8-F40B7A268F3F}" presName="Name48" presStyleLbl="parChTrans1D3" presStyleIdx="0" presStyleCnt="7"/>
      <dgm:spPr/>
      <dgm:t>
        <a:bodyPr/>
        <a:lstStyle/>
        <a:p>
          <a:pPr rtl="1"/>
          <a:endParaRPr lang="ar-JO"/>
        </a:p>
      </dgm:t>
    </dgm:pt>
    <dgm:pt modelId="{1DCBCFC4-B0DC-43BC-80E1-CD829ECB7E0D}" type="pres">
      <dgm:prSet presAssocID="{0EC1970A-76AE-49C8-BB7D-5674B8327CFC}" presName="hierRoot2" presStyleCnt="0">
        <dgm:presLayoutVars>
          <dgm:hierBranch val="init"/>
        </dgm:presLayoutVars>
      </dgm:prSet>
      <dgm:spPr/>
    </dgm:pt>
    <dgm:pt modelId="{439E4CBE-45A5-417D-9323-FF7CEC024B7C}" type="pres">
      <dgm:prSet presAssocID="{0EC1970A-76AE-49C8-BB7D-5674B8327CFC}" presName="rootComposite" presStyleCnt="0"/>
      <dgm:spPr/>
    </dgm:pt>
    <dgm:pt modelId="{1B81BB43-CB36-4A76-9EE1-C647370B8A15}" type="pres">
      <dgm:prSet presAssocID="{0EC1970A-76AE-49C8-BB7D-5674B8327CFC}" presName="rootText" presStyleLbl="node3" presStyleIdx="0" presStyleCnt="7">
        <dgm:presLayoutVars>
          <dgm:chPref val="3"/>
        </dgm:presLayoutVars>
      </dgm:prSet>
      <dgm:spPr/>
      <dgm:t>
        <a:bodyPr/>
        <a:lstStyle/>
        <a:p>
          <a:pPr rtl="1"/>
          <a:endParaRPr lang="ar-JO"/>
        </a:p>
      </dgm:t>
    </dgm:pt>
    <dgm:pt modelId="{38714207-0B13-4D54-A140-7CAB0F882017}" type="pres">
      <dgm:prSet presAssocID="{0EC1970A-76AE-49C8-BB7D-5674B8327CFC}" presName="rootConnector" presStyleLbl="node3" presStyleIdx="0" presStyleCnt="7"/>
      <dgm:spPr/>
      <dgm:t>
        <a:bodyPr/>
        <a:lstStyle/>
        <a:p>
          <a:pPr rtl="1"/>
          <a:endParaRPr lang="ar-JO"/>
        </a:p>
      </dgm:t>
    </dgm:pt>
    <dgm:pt modelId="{E369A78D-2D16-4C7F-9ADF-08E075BEC720}" type="pres">
      <dgm:prSet presAssocID="{0EC1970A-76AE-49C8-BB7D-5674B8327CFC}" presName="hierChild4" presStyleCnt="0"/>
      <dgm:spPr/>
    </dgm:pt>
    <dgm:pt modelId="{FC4EB2D1-F8DB-4350-B4DA-D0CF1DEB7052}" type="pres">
      <dgm:prSet presAssocID="{0EC1970A-76AE-49C8-BB7D-5674B8327CFC}" presName="hierChild5" presStyleCnt="0"/>
      <dgm:spPr/>
    </dgm:pt>
    <dgm:pt modelId="{E882DB7E-910B-461E-8146-9F6BD6538153}" type="pres">
      <dgm:prSet presAssocID="{09BCD6C9-6271-4C23-8DA3-45F1B9AEA2EB}" presName="Name48" presStyleLbl="parChTrans1D3" presStyleIdx="1" presStyleCnt="7"/>
      <dgm:spPr/>
      <dgm:t>
        <a:bodyPr/>
        <a:lstStyle/>
        <a:p>
          <a:pPr rtl="1"/>
          <a:endParaRPr lang="ar-JO"/>
        </a:p>
      </dgm:t>
    </dgm:pt>
    <dgm:pt modelId="{B5F47A43-562E-4424-A7E2-A46EF8340F45}" type="pres">
      <dgm:prSet presAssocID="{33147498-BA84-4B1E-A882-511D68AB29C7}" presName="hierRoot2" presStyleCnt="0">
        <dgm:presLayoutVars>
          <dgm:hierBranch val="init"/>
        </dgm:presLayoutVars>
      </dgm:prSet>
      <dgm:spPr/>
    </dgm:pt>
    <dgm:pt modelId="{863E9C73-1AE7-44C5-9DD2-529DAB576E0D}" type="pres">
      <dgm:prSet presAssocID="{33147498-BA84-4B1E-A882-511D68AB29C7}" presName="rootComposite" presStyleCnt="0"/>
      <dgm:spPr/>
    </dgm:pt>
    <dgm:pt modelId="{17E4872F-335A-4535-BF88-95FD442E915A}" type="pres">
      <dgm:prSet presAssocID="{33147498-BA84-4B1E-A882-511D68AB29C7}" presName="rootText" presStyleLbl="node3" presStyleIdx="1" presStyleCnt="7">
        <dgm:presLayoutVars>
          <dgm:chPref val="3"/>
        </dgm:presLayoutVars>
      </dgm:prSet>
      <dgm:spPr/>
      <dgm:t>
        <a:bodyPr/>
        <a:lstStyle/>
        <a:p>
          <a:pPr rtl="1"/>
          <a:endParaRPr lang="ar-JO"/>
        </a:p>
      </dgm:t>
    </dgm:pt>
    <dgm:pt modelId="{A2D67D23-D436-4EAD-9668-D0D5218265B5}" type="pres">
      <dgm:prSet presAssocID="{33147498-BA84-4B1E-A882-511D68AB29C7}" presName="rootConnector" presStyleLbl="node3" presStyleIdx="1" presStyleCnt="7"/>
      <dgm:spPr/>
      <dgm:t>
        <a:bodyPr/>
        <a:lstStyle/>
        <a:p>
          <a:pPr rtl="1"/>
          <a:endParaRPr lang="ar-JO"/>
        </a:p>
      </dgm:t>
    </dgm:pt>
    <dgm:pt modelId="{D390C4AE-EFA0-4D00-A8A1-70EA5649CEEF}" type="pres">
      <dgm:prSet presAssocID="{33147498-BA84-4B1E-A882-511D68AB29C7}" presName="hierChild4" presStyleCnt="0"/>
      <dgm:spPr/>
    </dgm:pt>
    <dgm:pt modelId="{1417CDEF-3ABC-4BB5-9AED-396B55EC8FBA}" type="pres">
      <dgm:prSet presAssocID="{33147498-BA84-4B1E-A882-511D68AB29C7}" presName="hierChild5" presStyleCnt="0"/>
      <dgm:spPr/>
    </dgm:pt>
    <dgm:pt modelId="{BD5553FA-4EFF-414C-A93D-F33A1DB07603}" type="pres">
      <dgm:prSet presAssocID="{07D60405-CFB4-4ADD-85E9-F3DDCE82142C}" presName="Name48" presStyleLbl="parChTrans1D3" presStyleIdx="2" presStyleCnt="7"/>
      <dgm:spPr/>
      <dgm:t>
        <a:bodyPr/>
        <a:lstStyle/>
        <a:p>
          <a:pPr rtl="1"/>
          <a:endParaRPr lang="ar-JO"/>
        </a:p>
      </dgm:t>
    </dgm:pt>
    <dgm:pt modelId="{6DCA266B-B33C-4E1C-A952-726E6D24F0EA}" type="pres">
      <dgm:prSet presAssocID="{7FE8CCC6-84DD-424A-88C3-73BD786B236F}" presName="hierRoot2" presStyleCnt="0">
        <dgm:presLayoutVars>
          <dgm:hierBranch val="init"/>
        </dgm:presLayoutVars>
      </dgm:prSet>
      <dgm:spPr/>
    </dgm:pt>
    <dgm:pt modelId="{549051D5-7829-42E4-83E8-8F8926292AF8}" type="pres">
      <dgm:prSet presAssocID="{7FE8CCC6-84DD-424A-88C3-73BD786B236F}" presName="rootComposite" presStyleCnt="0"/>
      <dgm:spPr/>
    </dgm:pt>
    <dgm:pt modelId="{B4A44D06-E65E-464A-87BB-4B6682E2F9FC}" type="pres">
      <dgm:prSet presAssocID="{7FE8CCC6-84DD-424A-88C3-73BD786B236F}" presName="rootText" presStyleLbl="node3" presStyleIdx="2" presStyleCnt="7">
        <dgm:presLayoutVars>
          <dgm:chPref val="3"/>
        </dgm:presLayoutVars>
      </dgm:prSet>
      <dgm:spPr/>
      <dgm:t>
        <a:bodyPr/>
        <a:lstStyle/>
        <a:p>
          <a:pPr rtl="1"/>
          <a:endParaRPr lang="ar-JO"/>
        </a:p>
      </dgm:t>
    </dgm:pt>
    <dgm:pt modelId="{F158330D-D47C-4486-AA3E-C0CF1DA4B1E8}" type="pres">
      <dgm:prSet presAssocID="{7FE8CCC6-84DD-424A-88C3-73BD786B236F}" presName="rootConnector" presStyleLbl="node3" presStyleIdx="2" presStyleCnt="7"/>
      <dgm:spPr/>
      <dgm:t>
        <a:bodyPr/>
        <a:lstStyle/>
        <a:p>
          <a:pPr rtl="1"/>
          <a:endParaRPr lang="ar-JO"/>
        </a:p>
      </dgm:t>
    </dgm:pt>
    <dgm:pt modelId="{945217A2-1981-4A7E-ABA0-EC31FFDCFF5E}" type="pres">
      <dgm:prSet presAssocID="{7FE8CCC6-84DD-424A-88C3-73BD786B236F}" presName="hierChild4" presStyleCnt="0"/>
      <dgm:spPr/>
    </dgm:pt>
    <dgm:pt modelId="{9F5A604F-B266-477E-8118-1579DD3A1C7C}" type="pres">
      <dgm:prSet presAssocID="{7FE8CCC6-84DD-424A-88C3-73BD786B236F}" presName="hierChild5" presStyleCnt="0"/>
      <dgm:spPr/>
    </dgm:pt>
    <dgm:pt modelId="{C46BFD42-7D1E-472C-B656-06E0C1353CA7}" type="pres">
      <dgm:prSet presAssocID="{0D1B052A-7FA2-4D7E-9AEF-DC8D51D26518}" presName="Name48" presStyleLbl="parChTrans1D3" presStyleIdx="3" presStyleCnt="7"/>
      <dgm:spPr/>
      <dgm:t>
        <a:bodyPr/>
        <a:lstStyle/>
        <a:p>
          <a:pPr rtl="1"/>
          <a:endParaRPr lang="ar-JO"/>
        </a:p>
      </dgm:t>
    </dgm:pt>
    <dgm:pt modelId="{EEE56A71-DFAF-4033-9D15-592359205044}" type="pres">
      <dgm:prSet presAssocID="{E199F5FC-A736-4C87-82A5-ABAA1838C259}" presName="hierRoot2" presStyleCnt="0">
        <dgm:presLayoutVars>
          <dgm:hierBranch val="init"/>
        </dgm:presLayoutVars>
      </dgm:prSet>
      <dgm:spPr/>
    </dgm:pt>
    <dgm:pt modelId="{5348F7E7-2671-4CF4-8CB3-26302FC1A8BF}" type="pres">
      <dgm:prSet presAssocID="{E199F5FC-A736-4C87-82A5-ABAA1838C259}" presName="rootComposite" presStyleCnt="0"/>
      <dgm:spPr/>
    </dgm:pt>
    <dgm:pt modelId="{E9FA44D4-5D93-42A6-9D9C-65C61880B801}" type="pres">
      <dgm:prSet presAssocID="{E199F5FC-A736-4C87-82A5-ABAA1838C259}" presName="rootText" presStyleLbl="node3" presStyleIdx="3" presStyleCnt="7">
        <dgm:presLayoutVars>
          <dgm:chPref val="3"/>
        </dgm:presLayoutVars>
      </dgm:prSet>
      <dgm:spPr/>
      <dgm:t>
        <a:bodyPr/>
        <a:lstStyle/>
        <a:p>
          <a:pPr rtl="1"/>
          <a:endParaRPr lang="ar-JO"/>
        </a:p>
      </dgm:t>
    </dgm:pt>
    <dgm:pt modelId="{248A1ABF-F501-434E-91E3-90338C3F97EF}" type="pres">
      <dgm:prSet presAssocID="{E199F5FC-A736-4C87-82A5-ABAA1838C259}" presName="rootConnector" presStyleLbl="node3" presStyleIdx="3" presStyleCnt="7"/>
      <dgm:spPr/>
      <dgm:t>
        <a:bodyPr/>
        <a:lstStyle/>
        <a:p>
          <a:pPr rtl="1"/>
          <a:endParaRPr lang="ar-JO"/>
        </a:p>
      </dgm:t>
    </dgm:pt>
    <dgm:pt modelId="{E966182C-A975-4E4A-8AAB-72A6BA594323}" type="pres">
      <dgm:prSet presAssocID="{E199F5FC-A736-4C87-82A5-ABAA1838C259}" presName="hierChild4" presStyleCnt="0"/>
      <dgm:spPr/>
    </dgm:pt>
    <dgm:pt modelId="{1E5CC338-52C2-4B5A-98E6-704E9D711887}" type="pres">
      <dgm:prSet presAssocID="{E199F5FC-A736-4C87-82A5-ABAA1838C259}" presName="hierChild5" presStyleCnt="0"/>
      <dgm:spPr/>
    </dgm:pt>
    <dgm:pt modelId="{A0711A17-B9C2-4B17-B3D5-478F98BDDD9C}" type="pres">
      <dgm:prSet presAssocID="{E7A36D98-1465-4D95-B230-2D290C281606}" presName="hierChild5" presStyleCnt="0"/>
      <dgm:spPr/>
    </dgm:pt>
    <dgm:pt modelId="{64F23A79-0DF9-4F1B-963F-43F283F19C0C}" type="pres">
      <dgm:prSet presAssocID="{892AD36C-F36E-4313-919A-96A20CE444B2}" presName="Name37" presStyleLbl="parChTrans1D2" presStyleIdx="1" presStyleCnt="2"/>
      <dgm:spPr/>
      <dgm:t>
        <a:bodyPr/>
        <a:lstStyle/>
        <a:p>
          <a:pPr rtl="1"/>
          <a:endParaRPr lang="ar-JO"/>
        </a:p>
      </dgm:t>
    </dgm:pt>
    <dgm:pt modelId="{59E28254-9CD6-460D-A430-C58305D06E7C}" type="pres">
      <dgm:prSet presAssocID="{E76A8736-EC42-4D11-A4CD-594FBB6B4618}" presName="hierRoot2" presStyleCnt="0">
        <dgm:presLayoutVars>
          <dgm:hierBranch val="hang"/>
        </dgm:presLayoutVars>
      </dgm:prSet>
      <dgm:spPr/>
    </dgm:pt>
    <dgm:pt modelId="{6A5625FB-8C61-46FE-B2E8-0B9EA15FE0CA}" type="pres">
      <dgm:prSet presAssocID="{E76A8736-EC42-4D11-A4CD-594FBB6B4618}" presName="rootComposite" presStyleCnt="0"/>
      <dgm:spPr/>
    </dgm:pt>
    <dgm:pt modelId="{8C27157D-FB06-4B98-9F85-8342684B3344}" type="pres">
      <dgm:prSet presAssocID="{E76A8736-EC42-4D11-A4CD-594FBB6B4618}" presName="rootText" presStyleLbl="node2" presStyleIdx="1" presStyleCnt="2">
        <dgm:presLayoutVars>
          <dgm:chPref val="3"/>
        </dgm:presLayoutVars>
      </dgm:prSet>
      <dgm:spPr/>
      <dgm:t>
        <a:bodyPr/>
        <a:lstStyle/>
        <a:p>
          <a:pPr rtl="1"/>
          <a:endParaRPr lang="ar-JO"/>
        </a:p>
      </dgm:t>
    </dgm:pt>
    <dgm:pt modelId="{6A263D12-650E-496E-BDAC-D73642D8F499}" type="pres">
      <dgm:prSet presAssocID="{E76A8736-EC42-4D11-A4CD-594FBB6B4618}" presName="rootConnector" presStyleLbl="node2" presStyleIdx="1" presStyleCnt="2"/>
      <dgm:spPr/>
      <dgm:t>
        <a:bodyPr/>
        <a:lstStyle/>
        <a:p>
          <a:pPr rtl="1"/>
          <a:endParaRPr lang="ar-JO"/>
        </a:p>
      </dgm:t>
    </dgm:pt>
    <dgm:pt modelId="{2A27EDE4-6A68-4E4F-AC5A-602D2A78F7B1}" type="pres">
      <dgm:prSet presAssocID="{E76A8736-EC42-4D11-A4CD-594FBB6B4618}" presName="hierChild4" presStyleCnt="0"/>
      <dgm:spPr/>
    </dgm:pt>
    <dgm:pt modelId="{F5B6663C-5CB5-470A-BEE6-625BE64FE707}" type="pres">
      <dgm:prSet presAssocID="{4F61C719-0A42-4809-91AC-F9C3FC3D5F81}" presName="Name48" presStyleLbl="parChTrans1D3" presStyleIdx="4" presStyleCnt="7"/>
      <dgm:spPr/>
      <dgm:t>
        <a:bodyPr/>
        <a:lstStyle/>
        <a:p>
          <a:pPr rtl="1"/>
          <a:endParaRPr lang="ar-JO"/>
        </a:p>
      </dgm:t>
    </dgm:pt>
    <dgm:pt modelId="{6FB628DB-904E-4677-97FE-7B02DB0F2BF5}" type="pres">
      <dgm:prSet presAssocID="{7938C6A3-13E6-4880-9DB9-40AFBEE5D8BF}" presName="hierRoot2" presStyleCnt="0">
        <dgm:presLayoutVars>
          <dgm:hierBranch val="init"/>
        </dgm:presLayoutVars>
      </dgm:prSet>
      <dgm:spPr/>
    </dgm:pt>
    <dgm:pt modelId="{A161FA37-3798-4D0D-8B7E-4DF0B465257D}" type="pres">
      <dgm:prSet presAssocID="{7938C6A3-13E6-4880-9DB9-40AFBEE5D8BF}" presName="rootComposite" presStyleCnt="0"/>
      <dgm:spPr/>
    </dgm:pt>
    <dgm:pt modelId="{9D7E8DEF-24FC-4261-962B-AA01DBFB0DE0}" type="pres">
      <dgm:prSet presAssocID="{7938C6A3-13E6-4880-9DB9-40AFBEE5D8BF}" presName="rootText" presStyleLbl="node3" presStyleIdx="4" presStyleCnt="7">
        <dgm:presLayoutVars>
          <dgm:chPref val="3"/>
        </dgm:presLayoutVars>
      </dgm:prSet>
      <dgm:spPr/>
      <dgm:t>
        <a:bodyPr/>
        <a:lstStyle/>
        <a:p>
          <a:pPr rtl="1"/>
          <a:endParaRPr lang="ar-JO"/>
        </a:p>
      </dgm:t>
    </dgm:pt>
    <dgm:pt modelId="{165C90EA-0822-42EB-A339-67FA403AD578}" type="pres">
      <dgm:prSet presAssocID="{7938C6A3-13E6-4880-9DB9-40AFBEE5D8BF}" presName="rootConnector" presStyleLbl="node3" presStyleIdx="4" presStyleCnt="7"/>
      <dgm:spPr/>
      <dgm:t>
        <a:bodyPr/>
        <a:lstStyle/>
        <a:p>
          <a:pPr rtl="1"/>
          <a:endParaRPr lang="ar-JO"/>
        </a:p>
      </dgm:t>
    </dgm:pt>
    <dgm:pt modelId="{01020A4F-0EFC-43B4-9B13-957BF86F2DB2}" type="pres">
      <dgm:prSet presAssocID="{7938C6A3-13E6-4880-9DB9-40AFBEE5D8BF}" presName="hierChild4" presStyleCnt="0"/>
      <dgm:spPr/>
    </dgm:pt>
    <dgm:pt modelId="{428E7BC4-1C3D-4016-9CEC-B881A444AD80}" type="pres">
      <dgm:prSet presAssocID="{7938C6A3-13E6-4880-9DB9-40AFBEE5D8BF}" presName="hierChild5" presStyleCnt="0"/>
      <dgm:spPr/>
    </dgm:pt>
    <dgm:pt modelId="{7A104FA8-EA4D-4EF5-82EC-347610898739}" type="pres">
      <dgm:prSet presAssocID="{117507F2-3E0E-47A8-BE2D-61D13EFA23B9}" presName="Name48" presStyleLbl="parChTrans1D3" presStyleIdx="5" presStyleCnt="7"/>
      <dgm:spPr/>
      <dgm:t>
        <a:bodyPr/>
        <a:lstStyle/>
        <a:p>
          <a:pPr rtl="1"/>
          <a:endParaRPr lang="ar-JO"/>
        </a:p>
      </dgm:t>
    </dgm:pt>
    <dgm:pt modelId="{6CE20A68-6FBA-4D68-9BF1-92070AB27D96}" type="pres">
      <dgm:prSet presAssocID="{2E3ED139-587B-4618-9A3F-13222C22AAC9}" presName="hierRoot2" presStyleCnt="0">
        <dgm:presLayoutVars>
          <dgm:hierBranch val="init"/>
        </dgm:presLayoutVars>
      </dgm:prSet>
      <dgm:spPr/>
    </dgm:pt>
    <dgm:pt modelId="{9396CB5A-B238-49D0-8F43-56E426FEBD90}" type="pres">
      <dgm:prSet presAssocID="{2E3ED139-587B-4618-9A3F-13222C22AAC9}" presName="rootComposite" presStyleCnt="0"/>
      <dgm:spPr/>
    </dgm:pt>
    <dgm:pt modelId="{0932C18D-46AB-4AD3-B963-C0DE4C4A7732}" type="pres">
      <dgm:prSet presAssocID="{2E3ED139-587B-4618-9A3F-13222C22AAC9}" presName="rootText" presStyleLbl="node3" presStyleIdx="5" presStyleCnt="7">
        <dgm:presLayoutVars>
          <dgm:chPref val="3"/>
        </dgm:presLayoutVars>
      </dgm:prSet>
      <dgm:spPr/>
      <dgm:t>
        <a:bodyPr/>
        <a:lstStyle/>
        <a:p>
          <a:pPr rtl="1"/>
          <a:endParaRPr lang="ar-JO"/>
        </a:p>
      </dgm:t>
    </dgm:pt>
    <dgm:pt modelId="{E3FBC966-7BB2-45E4-963A-0D7C47CB37C9}" type="pres">
      <dgm:prSet presAssocID="{2E3ED139-587B-4618-9A3F-13222C22AAC9}" presName="rootConnector" presStyleLbl="node3" presStyleIdx="5" presStyleCnt="7"/>
      <dgm:spPr/>
      <dgm:t>
        <a:bodyPr/>
        <a:lstStyle/>
        <a:p>
          <a:pPr rtl="1"/>
          <a:endParaRPr lang="ar-JO"/>
        </a:p>
      </dgm:t>
    </dgm:pt>
    <dgm:pt modelId="{3B171860-DF16-4520-8BC9-B8DC538C69AC}" type="pres">
      <dgm:prSet presAssocID="{2E3ED139-587B-4618-9A3F-13222C22AAC9}" presName="hierChild4" presStyleCnt="0"/>
      <dgm:spPr/>
    </dgm:pt>
    <dgm:pt modelId="{76F636E6-1956-4AAE-BB88-15DF4182E99E}" type="pres">
      <dgm:prSet presAssocID="{2E3ED139-587B-4618-9A3F-13222C22AAC9}" presName="hierChild5" presStyleCnt="0"/>
      <dgm:spPr/>
    </dgm:pt>
    <dgm:pt modelId="{38E8D069-4AF5-4D7F-8971-294E143A58E5}" type="pres">
      <dgm:prSet presAssocID="{5942FDB3-F6DC-495C-9AED-BA4B1C09C7F9}" presName="Name48" presStyleLbl="parChTrans1D3" presStyleIdx="6" presStyleCnt="7"/>
      <dgm:spPr/>
      <dgm:t>
        <a:bodyPr/>
        <a:lstStyle/>
        <a:p>
          <a:pPr rtl="1"/>
          <a:endParaRPr lang="ar-JO"/>
        </a:p>
      </dgm:t>
    </dgm:pt>
    <dgm:pt modelId="{8B4A881F-71FF-40D4-860D-36185C35B07D}" type="pres">
      <dgm:prSet presAssocID="{7C4DF29A-548B-4ADE-874E-58A52B4D074B}" presName="hierRoot2" presStyleCnt="0">
        <dgm:presLayoutVars>
          <dgm:hierBranch val="init"/>
        </dgm:presLayoutVars>
      </dgm:prSet>
      <dgm:spPr/>
    </dgm:pt>
    <dgm:pt modelId="{422A659B-A36B-4F44-B570-1D6467FF5312}" type="pres">
      <dgm:prSet presAssocID="{7C4DF29A-548B-4ADE-874E-58A52B4D074B}" presName="rootComposite" presStyleCnt="0"/>
      <dgm:spPr/>
    </dgm:pt>
    <dgm:pt modelId="{072EA430-3D60-46E9-A23C-022A01970446}" type="pres">
      <dgm:prSet presAssocID="{7C4DF29A-548B-4ADE-874E-58A52B4D074B}" presName="rootText" presStyleLbl="node3" presStyleIdx="6" presStyleCnt="7">
        <dgm:presLayoutVars>
          <dgm:chPref val="3"/>
        </dgm:presLayoutVars>
      </dgm:prSet>
      <dgm:spPr/>
      <dgm:t>
        <a:bodyPr/>
        <a:lstStyle/>
        <a:p>
          <a:pPr rtl="1"/>
          <a:endParaRPr lang="ar-JO"/>
        </a:p>
      </dgm:t>
    </dgm:pt>
    <dgm:pt modelId="{91E9C449-490C-49EA-BCC4-F319EFAD4D4D}" type="pres">
      <dgm:prSet presAssocID="{7C4DF29A-548B-4ADE-874E-58A52B4D074B}" presName="rootConnector" presStyleLbl="node3" presStyleIdx="6" presStyleCnt="7"/>
      <dgm:spPr/>
      <dgm:t>
        <a:bodyPr/>
        <a:lstStyle/>
        <a:p>
          <a:pPr rtl="1"/>
          <a:endParaRPr lang="ar-JO"/>
        </a:p>
      </dgm:t>
    </dgm:pt>
    <dgm:pt modelId="{F8726F0D-0DC7-4413-A687-DD7D84EEF5E9}" type="pres">
      <dgm:prSet presAssocID="{7C4DF29A-548B-4ADE-874E-58A52B4D074B}" presName="hierChild4" presStyleCnt="0"/>
      <dgm:spPr/>
    </dgm:pt>
    <dgm:pt modelId="{6A2C30AD-A626-47E7-A252-FB03E83A716D}" type="pres">
      <dgm:prSet presAssocID="{7C4DF29A-548B-4ADE-874E-58A52B4D074B}" presName="hierChild5" presStyleCnt="0"/>
      <dgm:spPr/>
    </dgm:pt>
    <dgm:pt modelId="{3D5DA5E8-53E2-4BA7-B2B7-83B1B853F486}" type="pres">
      <dgm:prSet presAssocID="{E76A8736-EC42-4D11-A4CD-594FBB6B4618}" presName="hierChild5" presStyleCnt="0"/>
      <dgm:spPr/>
    </dgm:pt>
    <dgm:pt modelId="{AFCA3EE2-C184-45BC-A1AA-2067432AA7E0}" type="pres">
      <dgm:prSet presAssocID="{5DCA5648-9A82-495F-9662-C222D7B71ADA}" presName="hierChild3" presStyleCnt="0"/>
      <dgm:spPr/>
    </dgm:pt>
  </dgm:ptLst>
  <dgm:cxnLst>
    <dgm:cxn modelId="{1EBD4DD5-9C17-4FEF-9FBD-EF7541E41832}" type="presOf" srcId="{65F5EBDA-1495-4D08-BF48-217E7AE8D3CD}" destId="{B075121E-E42D-45A6-BCC3-E7AA98AF959B}" srcOrd="0" destOrd="0" presId="urn:microsoft.com/office/officeart/2005/8/layout/orgChart1"/>
    <dgm:cxn modelId="{F6FB0520-CDA0-4381-99EE-6A63BF309E09}" srcId="{E7A36D98-1465-4D95-B230-2D290C281606}" destId="{7FE8CCC6-84DD-424A-88C3-73BD786B236F}" srcOrd="2" destOrd="0" parTransId="{07D60405-CFB4-4ADD-85E9-F3DDCE82142C}" sibTransId="{B9F32061-2D3C-4EB0-82CD-91D4384E951B}"/>
    <dgm:cxn modelId="{78C70CDA-E632-4B77-AD0E-EC7410A5FB1E}" srcId="{E76A8736-EC42-4D11-A4CD-594FBB6B4618}" destId="{7C4DF29A-548B-4ADE-874E-58A52B4D074B}" srcOrd="2" destOrd="0" parTransId="{5942FDB3-F6DC-495C-9AED-BA4B1C09C7F9}" sibTransId="{415FF9BB-28DF-4783-BBF5-6C3851A79956}"/>
    <dgm:cxn modelId="{487D546F-2B59-4B78-8130-A78AFB82962B}" type="presOf" srcId="{7FE8CCC6-84DD-424A-88C3-73BD786B236F}" destId="{B4A44D06-E65E-464A-87BB-4B6682E2F9FC}" srcOrd="0" destOrd="0" presId="urn:microsoft.com/office/officeart/2005/8/layout/orgChart1"/>
    <dgm:cxn modelId="{5C5C72F2-4E07-4858-96CD-84E9AC60529C}" type="presOf" srcId="{33147498-BA84-4B1E-A882-511D68AB29C7}" destId="{17E4872F-335A-4535-BF88-95FD442E915A}" srcOrd="0" destOrd="0" presId="urn:microsoft.com/office/officeart/2005/8/layout/orgChart1"/>
    <dgm:cxn modelId="{D5AC72C9-1D49-4C13-9932-C6089167AF20}" type="presOf" srcId="{0EC1970A-76AE-49C8-BB7D-5674B8327CFC}" destId="{1B81BB43-CB36-4A76-9EE1-C647370B8A15}" srcOrd="0" destOrd="0" presId="urn:microsoft.com/office/officeart/2005/8/layout/orgChart1"/>
    <dgm:cxn modelId="{59883A90-BB57-40FC-A37D-A153A31D6DD6}" srcId="{E7A36D98-1465-4D95-B230-2D290C281606}" destId="{E199F5FC-A736-4C87-82A5-ABAA1838C259}" srcOrd="3" destOrd="0" parTransId="{0D1B052A-7FA2-4D7E-9AEF-DC8D51D26518}" sibTransId="{2AA9BE7C-B6BD-46B9-9967-CD64D8D61F26}"/>
    <dgm:cxn modelId="{37FC1592-9F24-41A5-812F-E2BD9019F3B0}" type="presOf" srcId="{2E3ED139-587B-4618-9A3F-13222C22AAC9}" destId="{0932C18D-46AB-4AD3-B963-C0DE4C4A7732}" srcOrd="0" destOrd="0" presId="urn:microsoft.com/office/officeart/2005/8/layout/orgChart1"/>
    <dgm:cxn modelId="{9D6AE7B3-3129-4ACB-AC2D-EC99DED034BF}" type="presOf" srcId="{E7A36D98-1465-4D95-B230-2D290C281606}" destId="{EDE939FD-3C70-4E1C-9A43-3815E572A395}" srcOrd="0" destOrd="0" presId="urn:microsoft.com/office/officeart/2005/8/layout/orgChart1"/>
    <dgm:cxn modelId="{9812CF75-419F-43D9-A5D5-8AE3EAB341FF}" type="presOf" srcId="{0D1B052A-7FA2-4D7E-9AEF-DC8D51D26518}" destId="{C46BFD42-7D1E-472C-B656-06E0C1353CA7}" srcOrd="0" destOrd="0" presId="urn:microsoft.com/office/officeart/2005/8/layout/orgChart1"/>
    <dgm:cxn modelId="{5F8996BD-6133-4B5C-B8AD-2C547AEAB519}" type="presOf" srcId="{E199F5FC-A736-4C87-82A5-ABAA1838C259}" destId="{E9FA44D4-5D93-42A6-9D9C-65C61880B801}" srcOrd="0" destOrd="0" presId="urn:microsoft.com/office/officeart/2005/8/layout/orgChart1"/>
    <dgm:cxn modelId="{BF59258B-0F75-428F-925A-7966D8408B97}" type="presOf" srcId="{E76A8736-EC42-4D11-A4CD-594FBB6B4618}" destId="{6A263D12-650E-496E-BDAC-D73642D8F499}" srcOrd="1" destOrd="0" presId="urn:microsoft.com/office/officeart/2005/8/layout/orgChart1"/>
    <dgm:cxn modelId="{DBA78E42-9A2D-4107-A0C2-F121BBC58586}" type="presOf" srcId="{3B220345-6F1B-4686-94D8-F40B7A268F3F}" destId="{5ACB465C-D262-44EE-A7B8-BA132A977C46}" srcOrd="0" destOrd="0" presId="urn:microsoft.com/office/officeart/2005/8/layout/orgChart1"/>
    <dgm:cxn modelId="{F04F540E-3246-4E52-B1D3-016988D01596}" type="presOf" srcId="{35ECF1B3-46C5-408F-B87C-AA9D2F9B588C}" destId="{21AB5BBC-2800-40CF-B339-F6697586CA89}" srcOrd="0" destOrd="0" presId="urn:microsoft.com/office/officeart/2005/8/layout/orgChart1"/>
    <dgm:cxn modelId="{EA434E51-C98E-4CC3-AEC9-C864A90FCEFA}" type="presOf" srcId="{07D60405-CFB4-4ADD-85E9-F3DDCE82142C}" destId="{BD5553FA-4EFF-414C-A93D-F33A1DB07603}" srcOrd="0" destOrd="0" presId="urn:microsoft.com/office/officeart/2005/8/layout/orgChart1"/>
    <dgm:cxn modelId="{78956A99-574D-4B2E-B2BA-E4EF7180DB72}" type="presOf" srcId="{4F61C719-0A42-4809-91AC-F9C3FC3D5F81}" destId="{F5B6663C-5CB5-470A-BEE6-625BE64FE707}" srcOrd="0" destOrd="0" presId="urn:microsoft.com/office/officeart/2005/8/layout/orgChart1"/>
    <dgm:cxn modelId="{AAA07947-BC81-4A5A-B308-97B7F7E38CAD}" type="presOf" srcId="{7C4DF29A-548B-4ADE-874E-58A52B4D074B}" destId="{072EA430-3D60-46E9-A23C-022A01970446}" srcOrd="0" destOrd="0" presId="urn:microsoft.com/office/officeart/2005/8/layout/orgChart1"/>
    <dgm:cxn modelId="{F3A3F6EE-8370-4786-84BA-709DB5AA002C}" type="presOf" srcId="{5DCA5648-9A82-495F-9662-C222D7B71ADA}" destId="{B53BDCEB-CC57-4762-A330-97DB2C114251}" srcOrd="0" destOrd="0" presId="urn:microsoft.com/office/officeart/2005/8/layout/orgChart1"/>
    <dgm:cxn modelId="{FA410C0C-E06D-4919-85EF-E0023024EE6E}" srcId="{E76A8736-EC42-4D11-A4CD-594FBB6B4618}" destId="{2E3ED139-587B-4618-9A3F-13222C22AAC9}" srcOrd="1" destOrd="0" parTransId="{117507F2-3E0E-47A8-BE2D-61D13EFA23B9}" sibTransId="{BCC66B0B-187D-44DD-B1F3-3EE26F699EBF}"/>
    <dgm:cxn modelId="{94475FDA-7778-4101-95A9-59CB33F77409}" type="presOf" srcId="{892AD36C-F36E-4313-919A-96A20CE444B2}" destId="{64F23A79-0DF9-4F1B-963F-43F283F19C0C}" srcOrd="0" destOrd="0" presId="urn:microsoft.com/office/officeart/2005/8/layout/orgChart1"/>
    <dgm:cxn modelId="{65C2FCE0-2643-487B-A0DF-08D094BEDF74}" type="presOf" srcId="{2E3ED139-587B-4618-9A3F-13222C22AAC9}" destId="{E3FBC966-7BB2-45E4-963A-0D7C47CB37C9}" srcOrd="1" destOrd="0" presId="urn:microsoft.com/office/officeart/2005/8/layout/orgChart1"/>
    <dgm:cxn modelId="{2C08D52B-62D1-4FA6-B8A0-0E979F26109D}" type="presOf" srcId="{5DCA5648-9A82-495F-9662-C222D7B71ADA}" destId="{B84AF438-4591-4BFB-BF24-436668FDC99A}" srcOrd="1" destOrd="0" presId="urn:microsoft.com/office/officeart/2005/8/layout/orgChart1"/>
    <dgm:cxn modelId="{A0730558-D6BA-4F8E-9F74-57C8F020EF32}" type="presOf" srcId="{7C4DF29A-548B-4ADE-874E-58A52B4D074B}" destId="{91E9C449-490C-49EA-BCC4-F319EFAD4D4D}" srcOrd="1" destOrd="0" presId="urn:microsoft.com/office/officeart/2005/8/layout/orgChart1"/>
    <dgm:cxn modelId="{8AF0E04B-9892-4ED8-A44E-57D1F4828BA3}" type="presOf" srcId="{09BCD6C9-6271-4C23-8DA3-45F1B9AEA2EB}" destId="{E882DB7E-910B-461E-8146-9F6BD6538153}" srcOrd="0" destOrd="0" presId="urn:microsoft.com/office/officeart/2005/8/layout/orgChart1"/>
    <dgm:cxn modelId="{5F67460D-4678-4339-80DA-F97809968B2B}" type="presOf" srcId="{7FE8CCC6-84DD-424A-88C3-73BD786B236F}" destId="{F158330D-D47C-4486-AA3E-C0CF1DA4B1E8}" srcOrd="1" destOrd="0" presId="urn:microsoft.com/office/officeart/2005/8/layout/orgChart1"/>
    <dgm:cxn modelId="{E5B6EF39-AA8C-4199-9366-3485406ADB4D}" type="presOf" srcId="{5942FDB3-F6DC-495C-9AED-BA4B1C09C7F9}" destId="{38E8D069-4AF5-4D7F-8971-294E143A58E5}" srcOrd="0" destOrd="0" presId="urn:microsoft.com/office/officeart/2005/8/layout/orgChart1"/>
    <dgm:cxn modelId="{9E95CD8E-90B2-446A-B87C-81BC94488D3F}" srcId="{E76A8736-EC42-4D11-A4CD-594FBB6B4618}" destId="{7938C6A3-13E6-4880-9DB9-40AFBEE5D8BF}" srcOrd="0" destOrd="0" parTransId="{4F61C719-0A42-4809-91AC-F9C3FC3D5F81}" sibTransId="{5AA3AC80-51D8-47B0-AF33-E4F87053A12C}"/>
    <dgm:cxn modelId="{D3626E85-B56E-418D-AF85-5D8BF1ECE30A}" type="presOf" srcId="{E76A8736-EC42-4D11-A4CD-594FBB6B4618}" destId="{8C27157D-FB06-4B98-9F85-8342684B3344}" srcOrd="0" destOrd="0" presId="urn:microsoft.com/office/officeart/2005/8/layout/orgChart1"/>
    <dgm:cxn modelId="{EB1CF0BB-6159-4A94-957F-6380B1727FC2}" type="presOf" srcId="{E199F5FC-A736-4C87-82A5-ABAA1838C259}" destId="{248A1ABF-F501-434E-91E3-90338C3F97EF}" srcOrd="1" destOrd="0" presId="urn:microsoft.com/office/officeart/2005/8/layout/orgChart1"/>
    <dgm:cxn modelId="{0D56A514-B220-4660-B552-4531931F71C5}" type="presOf" srcId="{117507F2-3E0E-47A8-BE2D-61D13EFA23B9}" destId="{7A104FA8-EA4D-4EF5-82EC-347610898739}" srcOrd="0" destOrd="0" presId="urn:microsoft.com/office/officeart/2005/8/layout/orgChart1"/>
    <dgm:cxn modelId="{EE62223F-E220-4847-BB96-986482B3EC7B}" srcId="{5DCA5648-9A82-495F-9662-C222D7B71ADA}" destId="{E76A8736-EC42-4D11-A4CD-594FBB6B4618}" srcOrd="1" destOrd="0" parTransId="{892AD36C-F36E-4313-919A-96A20CE444B2}" sibTransId="{9057EA6F-29B0-4956-8F53-BC536696E210}"/>
    <dgm:cxn modelId="{FEC33E22-ADC1-418E-B48C-7C10DEDB980A}" type="presOf" srcId="{7938C6A3-13E6-4880-9DB9-40AFBEE5D8BF}" destId="{165C90EA-0822-42EB-A339-67FA403AD578}" srcOrd="1" destOrd="0" presId="urn:microsoft.com/office/officeart/2005/8/layout/orgChart1"/>
    <dgm:cxn modelId="{C26FBB4A-9EFB-428C-B2D6-81CEB04CACD0}" type="presOf" srcId="{7938C6A3-13E6-4880-9DB9-40AFBEE5D8BF}" destId="{9D7E8DEF-24FC-4261-962B-AA01DBFB0DE0}" srcOrd="0" destOrd="0" presId="urn:microsoft.com/office/officeart/2005/8/layout/orgChart1"/>
    <dgm:cxn modelId="{AEC71E7A-75E9-491A-BC32-F37CDC827B70}" srcId="{65F5EBDA-1495-4D08-BF48-217E7AE8D3CD}" destId="{5DCA5648-9A82-495F-9662-C222D7B71ADA}" srcOrd="0" destOrd="0" parTransId="{5956896C-2352-4FC2-88D4-0D0176C9F4D5}" sibTransId="{AC3FEC6F-B58F-4EF6-9A33-61FAADE01BDA}"/>
    <dgm:cxn modelId="{C2CDA3E4-1045-4CBD-BC72-2D30BA619F32}" type="presOf" srcId="{33147498-BA84-4B1E-A882-511D68AB29C7}" destId="{A2D67D23-D436-4EAD-9668-D0D5218265B5}" srcOrd="1" destOrd="0" presId="urn:microsoft.com/office/officeart/2005/8/layout/orgChart1"/>
    <dgm:cxn modelId="{1CCDCFEC-AE66-441B-867A-E972C896FC15}" srcId="{E7A36D98-1465-4D95-B230-2D290C281606}" destId="{0EC1970A-76AE-49C8-BB7D-5674B8327CFC}" srcOrd="0" destOrd="0" parTransId="{3B220345-6F1B-4686-94D8-F40B7A268F3F}" sibTransId="{9180FFFE-54A4-46FF-ACA9-CD3CCAD78FCF}"/>
    <dgm:cxn modelId="{E8F47922-157C-4A6E-B9F5-C99A9E98099A}" type="presOf" srcId="{E7A36D98-1465-4D95-B230-2D290C281606}" destId="{1C204367-304F-4DEC-93B2-BDC3A9F2E749}" srcOrd="1" destOrd="0" presId="urn:microsoft.com/office/officeart/2005/8/layout/orgChart1"/>
    <dgm:cxn modelId="{D0D4DBCC-A20F-4F24-B295-AD5FF67E3906}" type="presOf" srcId="{0EC1970A-76AE-49C8-BB7D-5674B8327CFC}" destId="{38714207-0B13-4D54-A140-7CAB0F882017}" srcOrd="1" destOrd="0" presId="urn:microsoft.com/office/officeart/2005/8/layout/orgChart1"/>
    <dgm:cxn modelId="{CD340D77-14B2-4833-9363-28C0A4B8BCB8}" srcId="{E7A36D98-1465-4D95-B230-2D290C281606}" destId="{33147498-BA84-4B1E-A882-511D68AB29C7}" srcOrd="1" destOrd="0" parTransId="{09BCD6C9-6271-4C23-8DA3-45F1B9AEA2EB}" sibTransId="{DB955B3F-E1C6-4BE3-8437-4E3E814F5FAB}"/>
    <dgm:cxn modelId="{5A22F6AC-1C86-4EC5-AF22-2F01885170AC}" srcId="{5DCA5648-9A82-495F-9662-C222D7B71ADA}" destId="{E7A36D98-1465-4D95-B230-2D290C281606}" srcOrd="0" destOrd="0" parTransId="{35ECF1B3-46C5-408F-B87C-AA9D2F9B588C}" sibTransId="{7A3AF6E4-AE74-408B-B70F-DB4903D25A2F}"/>
    <dgm:cxn modelId="{779C3766-567F-486E-AAC1-E070252777D1}" type="presParOf" srcId="{B075121E-E42D-45A6-BCC3-E7AA98AF959B}" destId="{AE8C116E-E7B5-4651-BF03-B859CF3CF5E7}" srcOrd="0" destOrd="0" presId="urn:microsoft.com/office/officeart/2005/8/layout/orgChart1"/>
    <dgm:cxn modelId="{EE709DEA-E6AE-475C-B4B2-C7ED38648C02}" type="presParOf" srcId="{AE8C116E-E7B5-4651-BF03-B859CF3CF5E7}" destId="{1A1DBE75-11F1-462B-8AFB-885B92C1B4DC}" srcOrd="0" destOrd="0" presId="urn:microsoft.com/office/officeart/2005/8/layout/orgChart1"/>
    <dgm:cxn modelId="{5CB40D11-71A6-4288-9553-5ECDC2B02457}" type="presParOf" srcId="{1A1DBE75-11F1-462B-8AFB-885B92C1B4DC}" destId="{B53BDCEB-CC57-4762-A330-97DB2C114251}" srcOrd="0" destOrd="0" presId="urn:microsoft.com/office/officeart/2005/8/layout/orgChart1"/>
    <dgm:cxn modelId="{7D2B2D0A-570B-47EC-BB75-F6A7ABB7E1B7}" type="presParOf" srcId="{1A1DBE75-11F1-462B-8AFB-885B92C1B4DC}" destId="{B84AF438-4591-4BFB-BF24-436668FDC99A}" srcOrd="1" destOrd="0" presId="urn:microsoft.com/office/officeart/2005/8/layout/orgChart1"/>
    <dgm:cxn modelId="{29210CAD-41DB-4809-A86A-3856F19C9F77}" type="presParOf" srcId="{AE8C116E-E7B5-4651-BF03-B859CF3CF5E7}" destId="{0DD9EB7B-9693-4541-8955-BEB93B9ECA2F}" srcOrd="1" destOrd="0" presId="urn:microsoft.com/office/officeart/2005/8/layout/orgChart1"/>
    <dgm:cxn modelId="{DB7C82D6-3348-4085-89A2-BBF6318B6189}" type="presParOf" srcId="{0DD9EB7B-9693-4541-8955-BEB93B9ECA2F}" destId="{21AB5BBC-2800-40CF-B339-F6697586CA89}" srcOrd="0" destOrd="0" presId="urn:microsoft.com/office/officeart/2005/8/layout/orgChart1"/>
    <dgm:cxn modelId="{7FBD2171-551C-4B32-A863-F9525BD1831D}" type="presParOf" srcId="{0DD9EB7B-9693-4541-8955-BEB93B9ECA2F}" destId="{CB89AFB9-4FD2-4834-A456-90D65DA547CC}" srcOrd="1" destOrd="0" presId="urn:microsoft.com/office/officeart/2005/8/layout/orgChart1"/>
    <dgm:cxn modelId="{15699F3C-4BFD-4E0F-A962-B728BD353956}" type="presParOf" srcId="{CB89AFB9-4FD2-4834-A456-90D65DA547CC}" destId="{940A08AD-9ABD-43A5-A8AA-D3ED03068480}" srcOrd="0" destOrd="0" presId="urn:microsoft.com/office/officeart/2005/8/layout/orgChart1"/>
    <dgm:cxn modelId="{E0ADCB71-8797-44A3-9C29-54B6539F28DE}" type="presParOf" srcId="{940A08AD-9ABD-43A5-A8AA-D3ED03068480}" destId="{EDE939FD-3C70-4E1C-9A43-3815E572A395}" srcOrd="0" destOrd="0" presId="urn:microsoft.com/office/officeart/2005/8/layout/orgChart1"/>
    <dgm:cxn modelId="{E4D58E25-34D6-4085-9925-68E0E89093A0}" type="presParOf" srcId="{940A08AD-9ABD-43A5-A8AA-D3ED03068480}" destId="{1C204367-304F-4DEC-93B2-BDC3A9F2E749}" srcOrd="1" destOrd="0" presId="urn:microsoft.com/office/officeart/2005/8/layout/orgChart1"/>
    <dgm:cxn modelId="{61E6908F-9BDD-4A24-BB23-F70FFF81D730}" type="presParOf" srcId="{CB89AFB9-4FD2-4834-A456-90D65DA547CC}" destId="{B07CC710-4122-43D1-A3F1-F396E00D68B3}" srcOrd="1" destOrd="0" presId="urn:microsoft.com/office/officeart/2005/8/layout/orgChart1"/>
    <dgm:cxn modelId="{C2910437-F6EC-4B99-9E26-7C77A35EDA8F}" type="presParOf" srcId="{B07CC710-4122-43D1-A3F1-F396E00D68B3}" destId="{5ACB465C-D262-44EE-A7B8-BA132A977C46}" srcOrd="0" destOrd="0" presId="urn:microsoft.com/office/officeart/2005/8/layout/orgChart1"/>
    <dgm:cxn modelId="{3DD03A99-C418-4D91-8E23-0BBA952B38D2}" type="presParOf" srcId="{B07CC710-4122-43D1-A3F1-F396E00D68B3}" destId="{1DCBCFC4-B0DC-43BC-80E1-CD829ECB7E0D}" srcOrd="1" destOrd="0" presId="urn:microsoft.com/office/officeart/2005/8/layout/orgChart1"/>
    <dgm:cxn modelId="{7E910587-7FC6-49B3-872B-75E65CA5F513}" type="presParOf" srcId="{1DCBCFC4-B0DC-43BC-80E1-CD829ECB7E0D}" destId="{439E4CBE-45A5-417D-9323-FF7CEC024B7C}" srcOrd="0" destOrd="0" presId="urn:microsoft.com/office/officeart/2005/8/layout/orgChart1"/>
    <dgm:cxn modelId="{4BC2E193-68BA-4E53-8CEB-F36255109852}" type="presParOf" srcId="{439E4CBE-45A5-417D-9323-FF7CEC024B7C}" destId="{1B81BB43-CB36-4A76-9EE1-C647370B8A15}" srcOrd="0" destOrd="0" presId="urn:microsoft.com/office/officeart/2005/8/layout/orgChart1"/>
    <dgm:cxn modelId="{65308075-E5AE-43EB-9E0F-FDE5FD92FF2B}" type="presParOf" srcId="{439E4CBE-45A5-417D-9323-FF7CEC024B7C}" destId="{38714207-0B13-4D54-A140-7CAB0F882017}" srcOrd="1" destOrd="0" presId="urn:microsoft.com/office/officeart/2005/8/layout/orgChart1"/>
    <dgm:cxn modelId="{9C4BBB81-A865-4A96-8C9C-1F15752F3E97}" type="presParOf" srcId="{1DCBCFC4-B0DC-43BC-80E1-CD829ECB7E0D}" destId="{E369A78D-2D16-4C7F-9ADF-08E075BEC720}" srcOrd="1" destOrd="0" presId="urn:microsoft.com/office/officeart/2005/8/layout/orgChart1"/>
    <dgm:cxn modelId="{67E8BB80-CCCE-42E2-8064-B11BB2A5B568}" type="presParOf" srcId="{1DCBCFC4-B0DC-43BC-80E1-CD829ECB7E0D}" destId="{FC4EB2D1-F8DB-4350-B4DA-D0CF1DEB7052}" srcOrd="2" destOrd="0" presId="urn:microsoft.com/office/officeart/2005/8/layout/orgChart1"/>
    <dgm:cxn modelId="{356D44A0-A452-4F60-A167-4966012C7D89}" type="presParOf" srcId="{B07CC710-4122-43D1-A3F1-F396E00D68B3}" destId="{E882DB7E-910B-461E-8146-9F6BD6538153}" srcOrd="2" destOrd="0" presId="urn:microsoft.com/office/officeart/2005/8/layout/orgChart1"/>
    <dgm:cxn modelId="{5C96338C-E218-4F8A-8395-D7E85F635E40}" type="presParOf" srcId="{B07CC710-4122-43D1-A3F1-F396E00D68B3}" destId="{B5F47A43-562E-4424-A7E2-A46EF8340F45}" srcOrd="3" destOrd="0" presId="urn:microsoft.com/office/officeart/2005/8/layout/orgChart1"/>
    <dgm:cxn modelId="{0B9884D6-31A5-4510-BEB4-EF687ED8B66D}" type="presParOf" srcId="{B5F47A43-562E-4424-A7E2-A46EF8340F45}" destId="{863E9C73-1AE7-44C5-9DD2-529DAB576E0D}" srcOrd="0" destOrd="0" presId="urn:microsoft.com/office/officeart/2005/8/layout/orgChart1"/>
    <dgm:cxn modelId="{90EB5AB6-D4FB-4971-BA20-E10403C3B061}" type="presParOf" srcId="{863E9C73-1AE7-44C5-9DD2-529DAB576E0D}" destId="{17E4872F-335A-4535-BF88-95FD442E915A}" srcOrd="0" destOrd="0" presId="urn:microsoft.com/office/officeart/2005/8/layout/orgChart1"/>
    <dgm:cxn modelId="{FB40BC95-B0EF-4DE4-AB2A-3BC89A859EB0}" type="presParOf" srcId="{863E9C73-1AE7-44C5-9DD2-529DAB576E0D}" destId="{A2D67D23-D436-4EAD-9668-D0D5218265B5}" srcOrd="1" destOrd="0" presId="urn:microsoft.com/office/officeart/2005/8/layout/orgChart1"/>
    <dgm:cxn modelId="{E5F8592E-C4E5-484C-90C3-6BAD34AFB75D}" type="presParOf" srcId="{B5F47A43-562E-4424-A7E2-A46EF8340F45}" destId="{D390C4AE-EFA0-4D00-A8A1-70EA5649CEEF}" srcOrd="1" destOrd="0" presId="urn:microsoft.com/office/officeart/2005/8/layout/orgChart1"/>
    <dgm:cxn modelId="{BEDC1D9F-1999-421A-92BC-C86EE3CD6635}" type="presParOf" srcId="{B5F47A43-562E-4424-A7E2-A46EF8340F45}" destId="{1417CDEF-3ABC-4BB5-9AED-396B55EC8FBA}" srcOrd="2" destOrd="0" presId="urn:microsoft.com/office/officeart/2005/8/layout/orgChart1"/>
    <dgm:cxn modelId="{E914C165-A474-46F7-A311-9FCFF3A12980}" type="presParOf" srcId="{B07CC710-4122-43D1-A3F1-F396E00D68B3}" destId="{BD5553FA-4EFF-414C-A93D-F33A1DB07603}" srcOrd="4" destOrd="0" presId="urn:microsoft.com/office/officeart/2005/8/layout/orgChart1"/>
    <dgm:cxn modelId="{36BE909A-DD6D-4A75-89DE-EA31D38B56B3}" type="presParOf" srcId="{B07CC710-4122-43D1-A3F1-F396E00D68B3}" destId="{6DCA266B-B33C-4E1C-A952-726E6D24F0EA}" srcOrd="5" destOrd="0" presId="urn:microsoft.com/office/officeart/2005/8/layout/orgChart1"/>
    <dgm:cxn modelId="{B87D3D1D-873F-4A7B-9C86-C1509FB43D45}" type="presParOf" srcId="{6DCA266B-B33C-4E1C-A952-726E6D24F0EA}" destId="{549051D5-7829-42E4-83E8-8F8926292AF8}" srcOrd="0" destOrd="0" presId="urn:microsoft.com/office/officeart/2005/8/layout/orgChart1"/>
    <dgm:cxn modelId="{4FBBA35D-EB7F-4D5A-9088-FA73DA6AD391}" type="presParOf" srcId="{549051D5-7829-42E4-83E8-8F8926292AF8}" destId="{B4A44D06-E65E-464A-87BB-4B6682E2F9FC}" srcOrd="0" destOrd="0" presId="urn:microsoft.com/office/officeart/2005/8/layout/orgChart1"/>
    <dgm:cxn modelId="{E77690A8-E895-40D5-AF60-549F989FF3DF}" type="presParOf" srcId="{549051D5-7829-42E4-83E8-8F8926292AF8}" destId="{F158330D-D47C-4486-AA3E-C0CF1DA4B1E8}" srcOrd="1" destOrd="0" presId="urn:microsoft.com/office/officeart/2005/8/layout/orgChart1"/>
    <dgm:cxn modelId="{08B82955-0292-4DE5-B95C-16B52B47D0DD}" type="presParOf" srcId="{6DCA266B-B33C-4E1C-A952-726E6D24F0EA}" destId="{945217A2-1981-4A7E-ABA0-EC31FFDCFF5E}" srcOrd="1" destOrd="0" presId="urn:microsoft.com/office/officeart/2005/8/layout/orgChart1"/>
    <dgm:cxn modelId="{7109BFC5-40FA-4856-BE9E-D9301D6A7F2C}" type="presParOf" srcId="{6DCA266B-B33C-4E1C-A952-726E6D24F0EA}" destId="{9F5A604F-B266-477E-8118-1579DD3A1C7C}" srcOrd="2" destOrd="0" presId="urn:microsoft.com/office/officeart/2005/8/layout/orgChart1"/>
    <dgm:cxn modelId="{1038E2CF-16C9-499F-B76B-BD63E61F2D1E}" type="presParOf" srcId="{B07CC710-4122-43D1-A3F1-F396E00D68B3}" destId="{C46BFD42-7D1E-472C-B656-06E0C1353CA7}" srcOrd="6" destOrd="0" presId="urn:microsoft.com/office/officeart/2005/8/layout/orgChart1"/>
    <dgm:cxn modelId="{F83D5E75-CBF0-429D-B263-B3C6B9184A28}" type="presParOf" srcId="{B07CC710-4122-43D1-A3F1-F396E00D68B3}" destId="{EEE56A71-DFAF-4033-9D15-592359205044}" srcOrd="7" destOrd="0" presId="urn:microsoft.com/office/officeart/2005/8/layout/orgChart1"/>
    <dgm:cxn modelId="{4DE57065-393C-4672-B110-18DA60E7C392}" type="presParOf" srcId="{EEE56A71-DFAF-4033-9D15-592359205044}" destId="{5348F7E7-2671-4CF4-8CB3-26302FC1A8BF}" srcOrd="0" destOrd="0" presId="urn:microsoft.com/office/officeart/2005/8/layout/orgChart1"/>
    <dgm:cxn modelId="{BE63A4AC-8D61-4010-896F-8729A99D0C3C}" type="presParOf" srcId="{5348F7E7-2671-4CF4-8CB3-26302FC1A8BF}" destId="{E9FA44D4-5D93-42A6-9D9C-65C61880B801}" srcOrd="0" destOrd="0" presId="urn:microsoft.com/office/officeart/2005/8/layout/orgChart1"/>
    <dgm:cxn modelId="{F805A942-BD17-4DDE-9DA6-72BF30702010}" type="presParOf" srcId="{5348F7E7-2671-4CF4-8CB3-26302FC1A8BF}" destId="{248A1ABF-F501-434E-91E3-90338C3F97EF}" srcOrd="1" destOrd="0" presId="urn:microsoft.com/office/officeart/2005/8/layout/orgChart1"/>
    <dgm:cxn modelId="{F1BB20ED-5227-4FAD-B11B-BB827A897948}" type="presParOf" srcId="{EEE56A71-DFAF-4033-9D15-592359205044}" destId="{E966182C-A975-4E4A-8AAB-72A6BA594323}" srcOrd="1" destOrd="0" presId="urn:microsoft.com/office/officeart/2005/8/layout/orgChart1"/>
    <dgm:cxn modelId="{6543B3CE-2E8F-4C15-909A-9BD9C0CB4E23}" type="presParOf" srcId="{EEE56A71-DFAF-4033-9D15-592359205044}" destId="{1E5CC338-52C2-4B5A-98E6-704E9D711887}" srcOrd="2" destOrd="0" presId="urn:microsoft.com/office/officeart/2005/8/layout/orgChart1"/>
    <dgm:cxn modelId="{EDF5C760-8FA1-4F49-8D66-2492235FB394}" type="presParOf" srcId="{CB89AFB9-4FD2-4834-A456-90D65DA547CC}" destId="{A0711A17-B9C2-4B17-B3D5-478F98BDDD9C}" srcOrd="2" destOrd="0" presId="urn:microsoft.com/office/officeart/2005/8/layout/orgChart1"/>
    <dgm:cxn modelId="{12E01D59-F284-4BCC-8F59-6FFEDDFFF218}" type="presParOf" srcId="{0DD9EB7B-9693-4541-8955-BEB93B9ECA2F}" destId="{64F23A79-0DF9-4F1B-963F-43F283F19C0C}" srcOrd="2" destOrd="0" presId="urn:microsoft.com/office/officeart/2005/8/layout/orgChart1"/>
    <dgm:cxn modelId="{BE044546-58DD-4D6F-BFF1-97CDF0367EB3}" type="presParOf" srcId="{0DD9EB7B-9693-4541-8955-BEB93B9ECA2F}" destId="{59E28254-9CD6-460D-A430-C58305D06E7C}" srcOrd="3" destOrd="0" presId="urn:microsoft.com/office/officeart/2005/8/layout/orgChart1"/>
    <dgm:cxn modelId="{1AAF0894-3CB7-4DDA-BBD6-2244BF501B34}" type="presParOf" srcId="{59E28254-9CD6-460D-A430-C58305D06E7C}" destId="{6A5625FB-8C61-46FE-B2E8-0B9EA15FE0CA}" srcOrd="0" destOrd="0" presId="urn:microsoft.com/office/officeart/2005/8/layout/orgChart1"/>
    <dgm:cxn modelId="{A2B66386-0559-462F-855C-62B8510C33B9}" type="presParOf" srcId="{6A5625FB-8C61-46FE-B2E8-0B9EA15FE0CA}" destId="{8C27157D-FB06-4B98-9F85-8342684B3344}" srcOrd="0" destOrd="0" presId="urn:microsoft.com/office/officeart/2005/8/layout/orgChart1"/>
    <dgm:cxn modelId="{16C6399B-D884-40AF-BCFC-15F0C39F8270}" type="presParOf" srcId="{6A5625FB-8C61-46FE-B2E8-0B9EA15FE0CA}" destId="{6A263D12-650E-496E-BDAC-D73642D8F499}" srcOrd="1" destOrd="0" presId="urn:microsoft.com/office/officeart/2005/8/layout/orgChart1"/>
    <dgm:cxn modelId="{603CEEF0-D8E5-47AE-BBD0-F20CD8A5FC3D}" type="presParOf" srcId="{59E28254-9CD6-460D-A430-C58305D06E7C}" destId="{2A27EDE4-6A68-4E4F-AC5A-602D2A78F7B1}" srcOrd="1" destOrd="0" presId="urn:microsoft.com/office/officeart/2005/8/layout/orgChart1"/>
    <dgm:cxn modelId="{8D09EC38-C23B-4D9B-ABC0-A66BCD6B980C}" type="presParOf" srcId="{2A27EDE4-6A68-4E4F-AC5A-602D2A78F7B1}" destId="{F5B6663C-5CB5-470A-BEE6-625BE64FE707}" srcOrd="0" destOrd="0" presId="urn:microsoft.com/office/officeart/2005/8/layout/orgChart1"/>
    <dgm:cxn modelId="{C771B991-36E2-4553-A8EF-EE9B4EAF552E}" type="presParOf" srcId="{2A27EDE4-6A68-4E4F-AC5A-602D2A78F7B1}" destId="{6FB628DB-904E-4677-97FE-7B02DB0F2BF5}" srcOrd="1" destOrd="0" presId="urn:microsoft.com/office/officeart/2005/8/layout/orgChart1"/>
    <dgm:cxn modelId="{470EBED5-B45E-4FC3-82D6-F8ACD4C05D29}" type="presParOf" srcId="{6FB628DB-904E-4677-97FE-7B02DB0F2BF5}" destId="{A161FA37-3798-4D0D-8B7E-4DF0B465257D}" srcOrd="0" destOrd="0" presId="urn:microsoft.com/office/officeart/2005/8/layout/orgChart1"/>
    <dgm:cxn modelId="{FBD351C6-3B03-433F-AD86-D0C321DFF2A5}" type="presParOf" srcId="{A161FA37-3798-4D0D-8B7E-4DF0B465257D}" destId="{9D7E8DEF-24FC-4261-962B-AA01DBFB0DE0}" srcOrd="0" destOrd="0" presId="urn:microsoft.com/office/officeart/2005/8/layout/orgChart1"/>
    <dgm:cxn modelId="{BBF4C3F9-9547-44C1-9774-D149FC71853B}" type="presParOf" srcId="{A161FA37-3798-4D0D-8B7E-4DF0B465257D}" destId="{165C90EA-0822-42EB-A339-67FA403AD578}" srcOrd="1" destOrd="0" presId="urn:microsoft.com/office/officeart/2005/8/layout/orgChart1"/>
    <dgm:cxn modelId="{664D3D6A-02C2-4D1D-A6D0-F715D1CEB001}" type="presParOf" srcId="{6FB628DB-904E-4677-97FE-7B02DB0F2BF5}" destId="{01020A4F-0EFC-43B4-9B13-957BF86F2DB2}" srcOrd="1" destOrd="0" presId="urn:microsoft.com/office/officeart/2005/8/layout/orgChart1"/>
    <dgm:cxn modelId="{682059CB-0431-475D-B5C0-1A574419B704}" type="presParOf" srcId="{6FB628DB-904E-4677-97FE-7B02DB0F2BF5}" destId="{428E7BC4-1C3D-4016-9CEC-B881A444AD80}" srcOrd="2" destOrd="0" presId="urn:microsoft.com/office/officeart/2005/8/layout/orgChart1"/>
    <dgm:cxn modelId="{4B4B775F-FF7B-4D07-85A4-052B87697C71}" type="presParOf" srcId="{2A27EDE4-6A68-4E4F-AC5A-602D2A78F7B1}" destId="{7A104FA8-EA4D-4EF5-82EC-347610898739}" srcOrd="2" destOrd="0" presId="urn:microsoft.com/office/officeart/2005/8/layout/orgChart1"/>
    <dgm:cxn modelId="{FCC2E8F6-17F7-43F1-A5D0-D5281F14823E}" type="presParOf" srcId="{2A27EDE4-6A68-4E4F-AC5A-602D2A78F7B1}" destId="{6CE20A68-6FBA-4D68-9BF1-92070AB27D96}" srcOrd="3" destOrd="0" presId="urn:microsoft.com/office/officeart/2005/8/layout/orgChart1"/>
    <dgm:cxn modelId="{D339D5B2-5245-4F1B-927C-62A649C8873D}" type="presParOf" srcId="{6CE20A68-6FBA-4D68-9BF1-92070AB27D96}" destId="{9396CB5A-B238-49D0-8F43-56E426FEBD90}" srcOrd="0" destOrd="0" presId="urn:microsoft.com/office/officeart/2005/8/layout/orgChart1"/>
    <dgm:cxn modelId="{1DED397C-57DE-4504-B466-33D1D313CFCF}" type="presParOf" srcId="{9396CB5A-B238-49D0-8F43-56E426FEBD90}" destId="{0932C18D-46AB-4AD3-B963-C0DE4C4A7732}" srcOrd="0" destOrd="0" presId="urn:microsoft.com/office/officeart/2005/8/layout/orgChart1"/>
    <dgm:cxn modelId="{6FE89C1A-9DDF-4A7D-8226-8AC334CF5CC4}" type="presParOf" srcId="{9396CB5A-B238-49D0-8F43-56E426FEBD90}" destId="{E3FBC966-7BB2-45E4-963A-0D7C47CB37C9}" srcOrd="1" destOrd="0" presId="urn:microsoft.com/office/officeart/2005/8/layout/orgChart1"/>
    <dgm:cxn modelId="{5A41E71E-A4A5-4D72-913F-5089CC9F9760}" type="presParOf" srcId="{6CE20A68-6FBA-4D68-9BF1-92070AB27D96}" destId="{3B171860-DF16-4520-8BC9-B8DC538C69AC}" srcOrd="1" destOrd="0" presId="urn:microsoft.com/office/officeart/2005/8/layout/orgChart1"/>
    <dgm:cxn modelId="{340F27A8-A3EB-44B2-B593-73252889778A}" type="presParOf" srcId="{6CE20A68-6FBA-4D68-9BF1-92070AB27D96}" destId="{76F636E6-1956-4AAE-BB88-15DF4182E99E}" srcOrd="2" destOrd="0" presId="urn:microsoft.com/office/officeart/2005/8/layout/orgChart1"/>
    <dgm:cxn modelId="{C9C79B69-BE45-4662-ADC9-BC101E2D6EDA}" type="presParOf" srcId="{2A27EDE4-6A68-4E4F-AC5A-602D2A78F7B1}" destId="{38E8D069-4AF5-4D7F-8971-294E143A58E5}" srcOrd="4" destOrd="0" presId="urn:microsoft.com/office/officeart/2005/8/layout/orgChart1"/>
    <dgm:cxn modelId="{5AA937A1-9698-46A5-9322-C727B028E41B}" type="presParOf" srcId="{2A27EDE4-6A68-4E4F-AC5A-602D2A78F7B1}" destId="{8B4A881F-71FF-40D4-860D-36185C35B07D}" srcOrd="5" destOrd="0" presId="urn:microsoft.com/office/officeart/2005/8/layout/orgChart1"/>
    <dgm:cxn modelId="{4434261E-3FDD-449E-8BFF-2BE0864A1F69}" type="presParOf" srcId="{8B4A881F-71FF-40D4-860D-36185C35B07D}" destId="{422A659B-A36B-4F44-B570-1D6467FF5312}" srcOrd="0" destOrd="0" presId="urn:microsoft.com/office/officeart/2005/8/layout/orgChart1"/>
    <dgm:cxn modelId="{EA66E681-2978-480E-B882-76AC999559FD}" type="presParOf" srcId="{422A659B-A36B-4F44-B570-1D6467FF5312}" destId="{072EA430-3D60-46E9-A23C-022A01970446}" srcOrd="0" destOrd="0" presId="urn:microsoft.com/office/officeart/2005/8/layout/orgChart1"/>
    <dgm:cxn modelId="{FD744634-BE93-4D69-9F81-4BC862A30ABD}" type="presParOf" srcId="{422A659B-A36B-4F44-B570-1D6467FF5312}" destId="{91E9C449-490C-49EA-BCC4-F319EFAD4D4D}" srcOrd="1" destOrd="0" presId="urn:microsoft.com/office/officeart/2005/8/layout/orgChart1"/>
    <dgm:cxn modelId="{CF2B4040-7EBB-4B19-8809-846C7BD1FF82}" type="presParOf" srcId="{8B4A881F-71FF-40D4-860D-36185C35B07D}" destId="{F8726F0D-0DC7-4413-A687-DD7D84EEF5E9}" srcOrd="1" destOrd="0" presId="urn:microsoft.com/office/officeart/2005/8/layout/orgChart1"/>
    <dgm:cxn modelId="{5C58206D-BF40-44E6-946D-7F3DDAE15D8A}" type="presParOf" srcId="{8B4A881F-71FF-40D4-860D-36185C35B07D}" destId="{6A2C30AD-A626-47E7-A252-FB03E83A716D}" srcOrd="2" destOrd="0" presId="urn:microsoft.com/office/officeart/2005/8/layout/orgChart1"/>
    <dgm:cxn modelId="{7D5CC033-D462-4E58-AD51-175532871764}" type="presParOf" srcId="{59E28254-9CD6-460D-A430-C58305D06E7C}" destId="{3D5DA5E8-53E2-4BA7-B2B7-83B1B853F486}" srcOrd="2" destOrd="0" presId="urn:microsoft.com/office/officeart/2005/8/layout/orgChart1"/>
    <dgm:cxn modelId="{BF46EA27-0DD0-408A-95BC-932721EA020C}" type="presParOf" srcId="{AE8C116E-E7B5-4651-BF03-B859CF3CF5E7}" destId="{AFCA3EE2-C184-45BC-A1AA-2067432AA7E0}"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8E8D069-4AF5-4D7F-8971-294E143A58E5}">
      <dsp:nvSpPr>
        <dsp:cNvPr id="0" name=""/>
        <dsp:cNvSpPr/>
      </dsp:nvSpPr>
      <dsp:spPr>
        <a:xfrm>
          <a:off x="6015797" y="2082343"/>
          <a:ext cx="180637" cy="2012821"/>
        </a:xfrm>
        <a:custGeom>
          <a:avLst/>
          <a:gdLst/>
          <a:ahLst/>
          <a:cxnLst/>
          <a:rect l="0" t="0" r="0" b="0"/>
          <a:pathLst>
            <a:path>
              <a:moveTo>
                <a:pt x="180637" y="0"/>
              </a:moveTo>
              <a:lnTo>
                <a:pt x="180637" y="2012821"/>
              </a:lnTo>
              <a:lnTo>
                <a:pt x="0" y="2012821"/>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A104FA8-EA4D-4EF5-82EC-347610898739}">
      <dsp:nvSpPr>
        <dsp:cNvPr id="0" name=""/>
        <dsp:cNvSpPr/>
      </dsp:nvSpPr>
      <dsp:spPr>
        <a:xfrm>
          <a:off x="6196435" y="2082343"/>
          <a:ext cx="180637" cy="791365"/>
        </a:xfrm>
        <a:custGeom>
          <a:avLst/>
          <a:gdLst/>
          <a:ahLst/>
          <a:cxnLst/>
          <a:rect l="0" t="0" r="0" b="0"/>
          <a:pathLst>
            <a:path>
              <a:moveTo>
                <a:pt x="0" y="0"/>
              </a:moveTo>
              <a:lnTo>
                <a:pt x="0" y="791365"/>
              </a:lnTo>
              <a:lnTo>
                <a:pt x="180637" y="791365"/>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5B6663C-5CB5-470A-BEE6-625BE64FE707}">
      <dsp:nvSpPr>
        <dsp:cNvPr id="0" name=""/>
        <dsp:cNvSpPr/>
      </dsp:nvSpPr>
      <dsp:spPr>
        <a:xfrm>
          <a:off x="6015797" y="2082343"/>
          <a:ext cx="180637" cy="791365"/>
        </a:xfrm>
        <a:custGeom>
          <a:avLst/>
          <a:gdLst/>
          <a:ahLst/>
          <a:cxnLst/>
          <a:rect l="0" t="0" r="0" b="0"/>
          <a:pathLst>
            <a:path>
              <a:moveTo>
                <a:pt x="180637" y="0"/>
              </a:moveTo>
              <a:lnTo>
                <a:pt x="180637" y="791365"/>
              </a:lnTo>
              <a:lnTo>
                <a:pt x="0" y="791365"/>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4F23A79-0DF9-4F1B-963F-43F283F19C0C}">
      <dsp:nvSpPr>
        <dsp:cNvPr id="0" name=""/>
        <dsp:cNvSpPr/>
      </dsp:nvSpPr>
      <dsp:spPr>
        <a:xfrm>
          <a:off x="4114800" y="860888"/>
          <a:ext cx="2081635" cy="361275"/>
        </a:xfrm>
        <a:custGeom>
          <a:avLst/>
          <a:gdLst/>
          <a:ahLst/>
          <a:cxnLst/>
          <a:rect l="0" t="0" r="0" b="0"/>
          <a:pathLst>
            <a:path>
              <a:moveTo>
                <a:pt x="0" y="0"/>
              </a:moveTo>
              <a:lnTo>
                <a:pt x="0" y="180637"/>
              </a:lnTo>
              <a:lnTo>
                <a:pt x="2081635" y="180637"/>
              </a:lnTo>
              <a:lnTo>
                <a:pt x="2081635" y="361275"/>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46BFD42-7D1E-472C-B656-06E0C1353CA7}">
      <dsp:nvSpPr>
        <dsp:cNvPr id="0" name=""/>
        <dsp:cNvSpPr/>
      </dsp:nvSpPr>
      <dsp:spPr>
        <a:xfrm>
          <a:off x="2033164" y="2082343"/>
          <a:ext cx="180637" cy="2012821"/>
        </a:xfrm>
        <a:custGeom>
          <a:avLst/>
          <a:gdLst/>
          <a:ahLst/>
          <a:cxnLst/>
          <a:rect l="0" t="0" r="0" b="0"/>
          <a:pathLst>
            <a:path>
              <a:moveTo>
                <a:pt x="0" y="0"/>
              </a:moveTo>
              <a:lnTo>
                <a:pt x="0" y="2012821"/>
              </a:lnTo>
              <a:lnTo>
                <a:pt x="180637" y="2012821"/>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D5553FA-4EFF-414C-A93D-F33A1DB07603}">
      <dsp:nvSpPr>
        <dsp:cNvPr id="0" name=""/>
        <dsp:cNvSpPr/>
      </dsp:nvSpPr>
      <dsp:spPr>
        <a:xfrm>
          <a:off x="1852526" y="2082343"/>
          <a:ext cx="180637" cy="2012821"/>
        </a:xfrm>
        <a:custGeom>
          <a:avLst/>
          <a:gdLst/>
          <a:ahLst/>
          <a:cxnLst/>
          <a:rect l="0" t="0" r="0" b="0"/>
          <a:pathLst>
            <a:path>
              <a:moveTo>
                <a:pt x="180637" y="0"/>
              </a:moveTo>
              <a:lnTo>
                <a:pt x="180637" y="2012821"/>
              </a:lnTo>
              <a:lnTo>
                <a:pt x="0" y="2012821"/>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882DB7E-910B-461E-8146-9F6BD6538153}">
      <dsp:nvSpPr>
        <dsp:cNvPr id="0" name=""/>
        <dsp:cNvSpPr/>
      </dsp:nvSpPr>
      <dsp:spPr>
        <a:xfrm>
          <a:off x="2033164" y="2082343"/>
          <a:ext cx="180637" cy="791365"/>
        </a:xfrm>
        <a:custGeom>
          <a:avLst/>
          <a:gdLst/>
          <a:ahLst/>
          <a:cxnLst/>
          <a:rect l="0" t="0" r="0" b="0"/>
          <a:pathLst>
            <a:path>
              <a:moveTo>
                <a:pt x="0" y="0"/>
              </a:moveTo>
              <a:lnTo>
                <a:pt x="0" y="791365"/>
              </a:lnTo>
              <a:lnTo>
                <a:pt x="180637" y="791365"/>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ACB465C-D262-44EE-A7B8-BA132A977C46}">
      <dsp:nvSpPr>
        <dsp:cNvPr id="0" name=""/>
        <dsp:cNvSpPr/>
      </dsp:nvSpPr>
      <dsp:spPr>
        <a:xfrm>
          <a:off x="1852526" y="2082343"/>
          <a:ext cx="180637" cy="791365"/>
        </a:xfrm>
        <a:custGeom>
          <a:avLst/>
          <a:gdLst/>
          <a:ahLst/>
          <a:cxnLst/>
          <a:rect l="0" t="0" r="0" b="0"/>
          <a:pathLst>
            <a:path>
              <a:moveTo>
                <a:pt x="180637" y="0"/>
              </a:moveTo>
              <a:lnTo>
                <a:pt x="180637" y="791365"/>
              </a:lnTo>
              <a:lnTo>
                <a:pt x="0" y="791365"/>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1AB5BBC-2800-40CF-B339-F6697586CA89}">
      <dsp:nvSpPr>
        <dsp:cNvPr id="0" name=""/>
        <dsp:cNvSpPr/>
      </dsp:nvSpPr>
      <dsp:spPr>
        <a:xfrm>
          <a:off x="2033164" y="860888"/>
          <a:ext cx="2081635" cy="361275"/>
        </a:xfrm>
        <a:custGeom>
          <a:avLst/>
          <a:gdLst/>
          <a:ahLst/>
          <a:cxnLst/>
          <a:rect l="0" t="0" r="0" b="0"/>
          <a:pathLst>
            <a:path>
              <a:moveTo>
                <a:pt x="2081635" y="0"/>
              </a:moveTo>
              <a:lnTo>
                <a:pt x="2081635" y="180637"/>
              </a:lnTo>
              <a:lnTo>
                <a:pt x="0" y="180637"/>
              </a:lnTo>
              <a:lnTo>
                <a:pt x="0" y="361275"/>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53BDCEB-CC57-4762-A330-97DB2C114251}">
      <dsp:nvSpPr>
        <dsp:cNvPr id="0" name=""/>
        <dsp:cNvSpPr/>
      </dsp:nvSpPr>
      <dsp:spPr>
        <a:xfrm>
          <a:off x="3254619" y="707"/>
          <a:ext cx="1720360" cy="860180"/>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lvl="0" algn="ctr" defTabSz="933450" rtl="1">
            <a:lnSpc>
              <a:spcPct val="90000"/>
            </a:lnSpc>
            <a:spcBef>
              <a:spcPct val="0"/>
            </a:spcBef>
            <a:spcAft>
              <a:spcPct val="35000"/>
            </a:spcAft>
          </a:pPr>
          <a:r>
            <a:rPr lang="fr-FR" sz="2100" kern="1200" dirty="0" smtClean="0"/>
            <a:t>Mode de présentation</a:t>
          </a:r>
          <a:endParaRPr lang="ar-JO" sz="2100" kern="1200" dirty="0"/>
        </a:p>
      </dsp:txBody>
      <dsp:txXfrm>
        <a:off x="3254619" y="707"/>
        <a:ext cx="1720360" cy="860180"/>
      </dsp:txXfrm>
    </dsp:sp>
    <dsp:sp modelId="{EDE939FD-3C70-4E1C-9A43-3815E572A395}">
      <dsp:nvSpPr>
        <dsp:cNvPr id="0" name=""/>
        <dsp:cNvSpPr/>
      </dsp:nvSpPr>
      <dsp:spPr>
        <a:xfrm>
          <a:off x="1172984" y="1222163"/>
          <a:ext cx="1720360" cy="860180"/>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lvl="0" algn="ctr" defTabSz="933450" rtl="1">
            <a:lnSpc>
              <a:spcPct val="90000"/>
            </a:lnSpc>
            <a:spcBef>
              <a:spcPct val="0"/>
            </a:spcBef>
            <a:spcAft>
              <a:spcPct val="35000"/>
            </a:spcAft>
          </a:pPr>
          <a:r>
            <a:rPr lang="fr-FR" sz="2100" kern="1200" dirty="0" smtClean="0"/>
            <a:t>principale</a:t>
          </a:r>
          <a:endParaRPr lang="ar-JO" sz="2100" kern="1200" dirty="0"/>
        </a:p>
      </dsp:txBody>
      <dsp:txXfrm>
        <a:off x="1172984" y="1222163"/>
        <a:ext cx="1720360" cy="860180"/>
      </dsp:txXfrm>
    </dsp:sp>
    <dsp:sp modelId="{1B81BB43-CB36-4A76-9EE1-C647370B8A15}">
      <dsp:nvSpPr>
        <dsp:cNvPr id="0" name=""/>
        <dsp:cNvSpPr/>
      </dsp:nvSpPr>
      <dsp:spPr>
        <a:xfrm>
          <a:off x="132166" y="2443619"/>
          <a:ext cx="1720360" cy="860180"/>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lvl="0" algn="ctr" defTabSz="933450" rtl="1">
            <a:lnSpc>
              <a:spcPct val="90000"/>
            </a:lnSpc>
            <a:spcBef>
              <a:spcPct val="0"/>
            </a:spcBef>
            <a:spcAft>
              <a:spcPct val="35000"/>
            </a:spcAft>
          </a:pPr>
          <a:r>
            <a:rPr lang="fr-FR" sz="2100" kern="1200" dirty="0" smtClean="0"/>
            <a:t>Les</a:t>
          </a:r>
          <a:r>
            <a:rPr lang="fr-FR" sz="2100" kern="1200" baseline="0" dirty="0" smtClean="0"/>
            <a:t> documents principaux</a:t>
          </a:r>
          <a:endParaRPr lang="ar-JO" sz="2100" kern="1200" dirty="0"/>
        </a:p>
      </dsp:txBody>
      <dsp:txXfrm>
        <a:off x="132166" y="2443619"/>
        <a:ext cx="1720360" cy="860180"/>
      </dsp:txXfrm>
    </dsp:sp>
    <dsp:sp modelId="{17E4872F-335A-4535-BF88-95FD442E915A}">
      <dsp:nvSpPr>
        <dsp:cNvPr id="0" name=""/>
        <dsp:cNvSpPr/>
      </dsp:nvSpPr>
      <dsp:spPr>
        <a:xfrm>
          <a:off x="2213802" y="2443619"/>
          <a:ext cx="1720360" cy="860180"/>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lvl="0" algn="ctr" defTabSz="933450" rtl="1">
            <a:lnSpc>
              <a:spcPct val="90000"/>
            </a:lnSpc>
            <a:spcBef>
              <a:spcPct val="0"/>
            </a:spcBef>
            <a:spcAft>
              <a:spcPct val="35000"/>
            </a:spcAft>
          </a:pPr>
          <a:r>
            <a:rPr lang="fr-FR" sz="2100" kern="1200" dirty="0" smtClean="0"/>
            <a:t>Diapositive principale</a:t>
          </a:r>
          <a:r>
            <a:rPr lang="fr-FR" sz="2100" kern="1200" baseline="0" dirty="0" smtClean="0"/>
            <a:t> </a:t>
          </a:r>
          <a:endParaRPr lang="ar-JO" sz="2100" kern="1200" dirty="0"/>
        </a:p>
      </dsp:txBody>
      <dsp:txXfrm>
        <a:off x="2213802" y="2443619"/>
        <a:ext cx="1720360" cy="860180"/>
      </dsp:txXfrm>
    </dsp:sp>
    <dsp:sp modelId="{B4A44D06-E65E-464A-87BB-4B6682E2F9FC}">
      <dsp:nvSpPr>
        <dsp:cNvPr id="0" name=""/>
        <dsp:cNvSpPr/>
      </dsp:nvSpPr>
      <dsp:spPr>
        <a:xfrm>
          <a:off x="132166" y="3665074"/>
          <a:ext cx="1720360" cy="860180"/>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lvl="0" algn="ctr" defTabSz="933450" rtl="1">
            <a:lnSpc>
              <a:spcPct val="90000"/>
            </a:lnSpc>
            <a:spcBef>
              <a:spcPct val="0"/>
            </a:spcBef>
            <a:spcAft>
              <a:spcPct val="35000"/>
            </a:spcAft>
          </a:pPr>
          <a:r>
            <a:rPr lang="fr-FR" sz="2100" kern="1200" dirty="0" smtClean="0"/>
            <a:t>Pages</a:t>
          </a:r>
          <a:r>
            <a:rPr lang="fr-FR" sz="2100" kern="1200" baseline="0" dirty="0" smtClean="0"/>
            <a:t> de notes principales</a:t>
          </a:r>
          <a:endParaRPr lang="ar-JO" sz="2100" kern="1200" dirty="0"/>
        </a:p>
      </dsp:txBody>
      <dsp:txXfrm>
        <a:off x="132166" y="3665074"/>
        <a:ext cx="1720360" cy="860180"/>
      </dsp:txXfrm>
    </dsp:sp>
    <dsp:sp modelId="{E9FA44D4-5D93-42A6-9D9C-65C61880B801}">
      <dsp:nvSpPr>
        <dsp:cNvPr id="0" name=""/>
        <dsp:cNvSpPr/>
      </dsp:nvSpPr>
      <dsp:spPr>
        <a:xfrm>
          <a:off x="2213802" y="3665074"/>
          <a:ext cx="1720360" cy="860180"/>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lvl="0" algn="ctr" defTabSz="933450" rtl="1">
            <a:lnSpc>
              <a:spcPct val="90000"/>
            </a:lnSpc>
            <a:spcBef>
              <a:spcPct val="0"/>
            </a:spcBef>
            <a:spcAft>
              <a:spcPct val="35000"/>
            </a:spcAft>
          </a:pPr>
          <a:r>
            <a:rPr lang="fr-FR" sz="2100" kern="1200" dirty="0" smtClean="0"/>
            <a:t>Plan détaillé</a:t>
          </a:r>
          <a:endParaRPr lang="ar-JO" sz="2100" kern="1200" dirty="0"/>
        </a:p>
      </dsp:txBody>
      <dsp:txXfrm>
        <a:off x="2213802" y="3665074"/>
        <a:ext cx="1720360" cy="860180"/>
      </dsp:txXfrm>
    </dsp:sp>
    <dsp:sp modelId="{8C27157D-FB06-4B98-9F85-8342684B3344}">
      <dsp:nvSpPr>
        <dsp:cNvPr id="0" name=""/>
        <dsp:cNvSpPr/>
      </dsp:nvSpPr>
      <dsp:spPr>
        <a:xfrm>
          <a:off x="5336255" y="1222163"/>
          <a:ext cx="1720360" cy="860180"/>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lvl="0" algn="ctr" defTabSz="933450" rtl="1">
            <a:lnSpc>
              <a:spcPct val="90000"/>
            </a:lnSpc>
            <a:spcBef>
              <a:spcPct val="0"/>
            </a:spcBef>
            <a:spcAft>
              <a:spcPct val="35000"/>
            </a:spcAft>
          </a:pPr>
          <a:r>
            <a:rPr lang="fr-FR" sz="2100" kern="1200" dirty="0" smtClean="0"/>
            <a:t>normal</a:t>
          </a:r>
          <a:endParaRPr lang="ar-JO" sz="2100" kern="1200" dirty="0"/>
        </a:p>
      </dsp:txBody>
      <dsp:txXfrm>
        <a:off x="5336255" y="1222163"/>
        <a:ext cx="1720360" cy="860180"/>
      </dsp:txXfrm>
    </dsp:sp>
    <dsp:sp modelId="{9D7E8DEF-24FC-4261-962B-AA01DBFB0DE0}">
      <dsp:nvSpPr>
        <dsp:cNvPr id="0" name=""/>
        <dsp:cNvSpPr/>
      </dsp:nvSpPr>
      <dsp:spPr>
        <a:xfrm>
          <a:off x="4295437" y="2443619"/>
          <a:ext cx="1720360" cy="860180"/>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lvl="0" algn="ctr" defTabSz="933450" rtl="1">
            <a:lnSpc>
              <a:spcPct val="90000"/>
            </a:lnSpc>
            <a:spcBef>
              <a:spcPct val="0"/>
            </a:spcBef>
            <a:spcAft>
              <a:spcPct val="35000"/>
            </a:spcAft>
          </a:pPr>
          <a:r>
            <a:rPr lang="fr-FR" sz="2100" kern="1200" dirty="0" smtClean="0"/>
            <a:t>Trieur</a:t>
          </a:r>
          <a:r>
            <a:rPr lang="fr-FR" sz="2100" kern="1200" baseline="0" dirty="0" smtClean="0"/>
            <a:t> de diapositives</a:t>
          </a:r>
          <a:endParaRPr lang="ar-JO" sz="2100" kern="1200" dirty="0"/>
        </a:p>
      </dsp:txBody>
      <dsp:txXfrm>
        <a:off x="4295437" y="2443619"/>
        <a:ext cx="1720360" cy="860180"/>
      </dsp:txXfrm>
    </dsp:sp>
    <dsp:sp modelId="{0932C18D-46AB-4AD3-B963-C0DE4C4A7732}">
      <dsp:nvSpPr>
        <dsp:cNvPr id="0" name=""/>
        <dsp:cNvSpPr/>
      </dsp:nvSpPr>
      <dsp:spPr>
        <a:xfrm>
          <a:off x="6377073" y="2443619"/>
          <a:ext cx="1720360" cy="860180"/>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lvl="0" algn="ctr" defTabSz="933450" rtl="1">
            <a:lnSpc>
              <a:spcPct val="90000"/>
            </a:lnSpc>
            <a:spcBef>
              <a:spcPct val="0"/>
            </a:spcBef>
            <a:spcAft>
              <a:spcPct val="35000"/>
            </a:spcAft>
          </a:pPr>
          <a:r>
            <a:rPr lang="fr-FR" sz="2100" kern="1200" dirty="0" smtClean="0"/>
            <a:t>normal</a:t>
          </a:r>
          <a:endParaRPr lang="ar-JO" sz="2100" kern="1200" dirty="0"/>
        </a:p>
      </dsp:txBody>
      <dsp:txXfrm>
        <a:off x="6377073" y="2443619"/>
        <a:ext cx="1720360" cy="860180"/>
      </dsp:txXfrm>
    </dsp:sp>
    <dsp:sp modelId="{072EA430-3D60-46E9-A23C-022A01970446}">
      <dsp:nvSpPr>
        <dsp:cNvPr id="0" name=""/>
        <dsp:cNvSpPr/>
      </dsp:nvSpPr>
      <dsp:spPr>
        <a:xfrm>
          <a:off x="4295437" y="3665074"/>
          <a:ext cx="1720360" cy="860180"/>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lvl="0" algn="ctr" defTabSz="933450" rtl="1">
            <a:lnSpc>
              <a:spcPct val="90000"/>
            </a:lnSpc>
            <a:spcBef>
              <a:spcPct val="0"/>
            </a:spcBef>
            <a:spcAft>
              <a:spcPct val="35000"/>
            </a:spcAft>
          </a:pPr>
          <a:r>
            <a:rPr lang="fr-FR" sz="2100" kern="1200" dirty="0" smtClean="0"/>
            <a:t>Pages</a:t>
          </a:r>
          <a:r>
            <a:rPr lang="fr-FR" sz="2100" kern="1200" baseline="0" dirty="0" smtClean="0"/>
            <a:t> de notes</a:t>
          </a:r>
          <a:endParaRPr lang="ar-JO" sz="2100" kern="1200" dirty="0"/>
        </a:p>
      </dsp:txBody>
      <dsp:txXfrm>
        <a:off x="4295437" y="3665074"/>
        <a:ext cx="1720360" cy="860180"/>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JO"/>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ar-JO"/>
          </a:p>
        </p:txBody>
      </p:sp>
      <p:sp>
        <p:nvSpPr>
          <p:cNvPr id="4" name="عنصر نائب للتاريخ 3"/>
          <p:cNvSpPr>
            <a:spLocks noGrp="1"/>
          </p:cNvSpPr>
          <p:nvPr>
            <p:ph type="dt" sz="half" idx="10"/>
          </p:nvPr>
        </p:nvSpPr>
        <p:spPr/>
        <p:txBody>
          <a:bodyPr/>
          <a:lstStyle/>
          <a:p>
            <a:fld id="{EA7F8603-1797-4980-A50D-983473AD48BE}" type="datetimeFigureOut">
              <a:rPr lang="ar-JO" smtClean="0"/>
              <a:t>26/07/1437</a:t>
            </a:fld>
            <a:endParaRPr lang="ar-JO"/>
          </a:p>
        </p:txBody>
      </p:sp>
      <p:sp>
        <p:nvSpPr>
          <p:cNvPr id="5" name="عنصر نائب للتذييل 4"/>
          <p:cNvSpPr>
            <a:spLocks noGrp="1"/>
          </p:cNvSpPr>
          <p:nvPr>
            <p:ph type="ftr" sz="quarter" idx="11"/>
          </p:nvPr>
        </p:nvSpPr>
        <p:spPr/>
        <p:txBody>
          <a:bodyPr/>
          <a:lstStyle/>
          <a:p>
            <a:endParaRPr lang="ar-JO"/>
          </a:p>
        </p:txBody>
      </p:sp>
      <p:sp>
        <p:nvSpPr>
          <p:cNvPr id="6" name="عنصر نائب لرقم الشريحة 5"/>
          <p:cNvSpPr>
            <a:spLocks noGrp="1"/>
          </p:cNvSpPr>
          <p:nvPr>
            <p:ph type="sldNum" sz="quarter" idx="12"/>
          </p:nvPr>
        </p:nvSpPr>
        <p:spPr/>
        <p:txBody>
          <a:bodyPr/>
          <a:lstStyle/>
          <a:p>
            <a:fld id="{484A23EC-2709-4265-AD0F-6D661DF4B10D}" type="slidenum">
              <a:rPr lang="ar-JO" smtClean="0"/>
              <a:t>‹N°›</a:t>
            </a:fld>
            <a:endParaRPr lang="ar-JO"/>
          </a:p>
        </p:txBody>
      </p:sp>
    </p:spTree>
    <p:extLst>
      <p:ext uri="{BB962C8B-B14F-4D97-AF65-F5344CB8AC3E}">
        <p14:creationId xmlns:p14="http://schemas.microsoft.com/office/powerpoint/2010/main" val="3521862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JO"/>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JO"/>
          </a:p>
        </p:txBody>
      </p:sp>
      <p:sp>
        <p:nvSpPr>
          <p:cNvPr id="4" name="عنصر نائب للتاريخ 3"/>
          <p:cNvSpPr>
            <a:spLocks noGrp="1"/>
          </p:cNvSpPr>
          <p:nvPr>
            <p:ph type="dt" sz="half" idx="10"/>
          </p:nvPr>
        </p:nvSpPr>
        <p:spPr/>
        <p:txBody>
          <a:bodyPr/>
          <a:lstStyle/>
          <a:p>
            <a:fld id="{EA7F8603-1797-4980-A50D-983473AD48BE}" type="datetimeFigureOut">
              <a:rPr lang="ar-JO" smtClean="0"/>
              <a:t>26/07/1437</a:t>
            </a:fld>
            <a:endParaRPr lang="ar-JO"/>
          </a:p>
        </p:txBody>
      </p:sp>
      <p:sp>
        <p:nvSpPr>
          <p:cNvPr id="5" name="عنصر نائب للتذييل 4"/>
          <p:cNvSpPr>
            <a:spLocks noGrp="1"/>
          </p:cNvSpPr>
          <p:nvPr>
            <p:ph type="ftr" sz="quarter" idx="11"/>
          </p:nvPr>
        </p:nvSpPr>
        <p:spPr/>
        <p:txBody>
          <a:bodyPr/>
          <a:lstStyle/>
          <a:p>
            <a:endParaRPr lang="ar-JO"/>
          </a:p>
        </p:txBody>
      </p:sp>
      <p:sp>
        <p:nvSpPr>
          <p:cNvPr id="6" name="عنصر نائب لرقم الشريحة 5"/>
          <p:cNvSpPr>
            <a:spLocks noGrp="1"/>
          </p:cNvSpPr>
          <p:nvPr>
            <p:ph type="sldNum" sz="quarter" idx="12"/>
          </p:nvPr>
        </p:nvSpPr>
        <p:spPr/>
        <p:txBody>
          <a:bodyPr/>
          <a:lstStyle/>
          <a:p>
            <a:fld id="{484A23EC-2709-4265-AD0F-6D661DF4B10D}" type="slidenum">
              <a:rPr lang="ar-JO" smtClean="0"/>
              <a:t>‹N°›</a:t>
            </a:fld>
            <a:endParaRPr lang="ar-JO"/>
          </a:p>
        </p:txBody>
      </p:sp>
      <p:pic>
        <p:nvPicPr>
          <p:cNvPr id="1026" name="Picture 2" descr="C:\Program Files (x86)\Microsoft Office\MEDIA\CAGCAT10\j0301252.wmf"/>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6165380"/>
            <a:ext cx="662359" cy="5666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195750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JO"/>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EA7F8603-1797-4980-A50D-983473AD48BE}" type="datetimeFigureOut">
              <a:rPr lang="ar-JO" smtClean="0"/>
              <a:t>26/07/1437</a:t>
            </a:fld>
            <a:endParaRPr lang="ar-JO"/>
          </a:p>
        </p:txBody>
      </p:sp>
      <p:sp>
        <p:nvSpPr>
          <p:cNvPr id="5" name="عنصر نائب للتذييل 4"/>
          <p:cNvSpPr>
            <a:spLocks noGrp="1"/>
          </p:cNvSpPr>
          <p:nvPr>
            <p:ph type="ftr" sz="quarter" idx="11"/>
          </p:nvPr>
        </p:nvSpPr>
        <p:spPr/>
        <p:txBody>
          <a:bodyPr/>
          <a:lstStyle/>
          <a:p>
            <a:endParaRPr lang="ar-JO"/>
          </a:p>
        </p:txBody>
      </p:sp>
      <p:sp>
        <p:nvSpPr>
          <p:cNvPr id="6" name="عنصر نائب لرقم الشريحة 5"/>
          <p:cNvSpPr>
            <a:spLocks noGrp="1"/>
          </p:cNvSpPr>
          <p:nvPr>
            <p:ph type="sldNum" sz="quarter" idx="12"/>
          </p:nvPr>
        </p:nvSpPr>
        <p:spPr/>
        <p:txBody>
          <a:bodyPr/>
          <a:lstStyle/>
          <a:p>
            <a:fld id="{484A23EC-2709-4265-AD0F-6D661DF4B10D}" type="slidenum">
              <a:rPr lang="ar-JO" smtClean="0"/>
              <a:t>‹N°›</a:t>
            </a:fld>
            <a:endParaRPr lang="ar-JO"/>
          </a:p>
        </p:txBody>
      </p:sp>
    </p:spTree>
    <p:extLst>
      <p:ext uri="{BB962C8B-B14F-4D97-AF65-F5344CB8AC3E}">
        <p14:creationId xmlns:p14="http://schemas.microsoft.com/office/powerpoint/2010/main" val="11490148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JO"/>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JO"/>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JO"/>
          </a:p>
        </p:txBody>
      </p:sp>
      <p:sp>
        <p:nvSpPr>
          <p:cNvPr id="5" name="عنصر نائب للتاريخ 4"/>
          <p:cNvSpPr>
            <a:spLocks noGrp="1"/>
          </p:cNvSpPr>
          <p:nvPr>
            <p:ph type="dt" sz="half" idx="10"/>
          </p:nvPr>
        </p:nvSpPr>
        <p:spPr/>
        <p:txBody>
          <a:bodyPr/>
          <a:lstStyle/>
          <a:p>
            <a:fld id="{EA7F8603-1797-4980-A50D-983473AD48BE}" type="datetimeFigureOut">
              <a:rPr lang="ar-JO" smtClean="0"/>
              <a:t>26/07/1437</a:t>
            </a:fld>
            <a:endParaRPr lang="ar-JO"/>
          </a:p>
        </p:txBody>
      </p:sp>
      <p:sp>
        <p:nvSpPr>
          <p:cNvPr id="6" name="عنصر نائب للتذييل 5"/>
          <p:cNvSpPr>
            <a:spLocks noGrp="1"/>
          </p:cNvSpPr>
          <p:nvPr>
            <p:ph type="ftr" sz="quarter" idx="11"/>
          </p:nvPr>
        </p:nvSpPr>
        <p:spPr/>
        <p:txBody>
          <a:bodyPr/>
          <a:lstStyle/>
          <a:p>
            <a:endParaRPr lang="ar-JO"/>
          </a:p>
        </p:txBody>
      </p:sp>
      <p:sp>
        <p:nvSpPr>
          <p:cNvPr id="7" name="عنصر نائب لرقم الشريحة 6"/>
          <p:cNvSpPr>
            <a:spLocks noGrp="1"/>
          </p:cNvSpPr>
          <p:nvPr>
            <p:ph type="sldNum" sz="quarter" idx="12"/>
          </p:nvPr>
        </p:nvSpPr>
        <p:spPr/>
        <p:txBody>
          <a:bodyPr/>
          <a:lstStyle/>
          <a:p>
            <a:fld id="{484A23EC-2709-4265-AD0F-6D661DF4B10D}" type="slidenum">
              <a:rPr lang="ar-JO" smtClean="0"/>
              <a:t>‹N°›</a:t>
            </a:fld>
            <a:endParaRPr lang="ar-JO"/>
          </a:p>
        </p:txBody>
      </p:sp>
    </p:spTree>
    <p:extLst>
      <p:ext uri="{BB962C8B-B14F-4D97-AF65-F5344CB8AC3E}">
        <p14:creationId xmlns:p14="http://schemas.microsoft.com/office/powerpoint/2010/main" val="39417740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ar-JO"/>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JO"/>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JO"/>
          </a:p>
        </p:txBody>
      </p:sp>
      <p:sp>
        <p:nvSpPr>
          <p:cNvPr id="7" name="عنصر نائب للتاريخ 6"/>
          <p:cNvSpPr>
            <a:spLocks noGrp="1"/>
          </p:cNvSpPr>
          <p:nvPr>
            <p:ph type="dt" sz="half" idx="10"/>
          </p:nvPr>
        </p:nvSpPr>
        <p:spPr/>
        <p:txBody>
          <a:bodyPr/>
          <a:lstStyle/>
          <a:p>
            <a:fld id="{EA7F8603-1797-4980-A50D-983473AD48BE}" type="datetimeFigureOut">
              <a:rPr lang="ar-JO" smtClean="0"/>
              <a:t>26/07/1437</a:t>
            </a:fld>
            <a:endParaRPr lang="ar-JO"/>
          </a:p>
        </p:txBody>
      </p:sp>
      <p:sp>
        <p:nvSpPr>
          <p:cNvPr id="8" name="عنصر نائب للتذييل 7"/>
          <p:cNvSpPr>
            <a:spLocks noGrp="1"/>
          </p:cNvSpPr>
          <p:nvPr>
            <p:ph type="ftr" sz="quarter" idx="11"/>
          </p:nvPr>
        </p:nvSpPr>
        <p:spPr/>
        <p:txBody>
          <a:bodyPr/>
          <a:lstStyle/>
          <a:p>
            <a:endParaRPr lang="ar-JO"/>
          </a:p>
        </p:txBody>
      </p:sp>
      <p:sp>
        <p:nvSpPr>
          <p:cNvPr id="9" name="عنصر نائب لرقم الشريحة 8"/>
          <p:cNvSpPr>
            <a:spLocks noGrp="1"/>
          </p:cNvSpPr>
          <p:nvPr>
            <p:ph type="sldNum" sz="quarter" idx="12"/>
          </p:nvPr>
        </p:nvSpPr>
        <p:spPr/>
        <p:txBody>
          <a:bodyPr/>
          <a:lstStyle/>
          <a:p>
            <a:fld id="{484A23EC-2709-4265-AD0F-6D661DF4B10D}" type="slidenum">
              <a:rPr lang="ar-JO" smtClean="0"/>
              <a:t>‹N°›</a:t>
            </a:fld>
            <a:endParaRPr lang="ar-JO"/>
          </a:p>
        </p:txBody>
      </p:sp>
    </p:spTree>
    <p:extLst>
      <p:ext uri="{BB962C8B-B14F-4D97-AF65-F5344CB8AC3E}">
        <p14:creationId xmlns:p14="http://schemas.microsoft.com/office/powerpoint/2010/main" val="9344571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JO"/>
          </a:p>
        </p:txBody>
      </p:sp>
      <p:sp>
        <p:nvSpPr>
          <p:cNvPr id="3" name="عنصر نائب للتاريخ 2"/>
          <p:cNvSpPr>
            <a:spLocks noGrp="1"/>
          </p:cNvSpPr>
          <p:nvPr>
            <p:ph type="dt" sz="half" idx="10"/>
          </p:nvPr>
        </p:nvSpPr>
        <p:spPr/>
        <p:txBody>
          <a:bodyPr/>
          <a:lstStyle/>
          <a:p>
            <a:fld id="{EA7F8603-1797-4980-A50D-983473AD48BE}" type="datetimeFigureOut">
              <a:rPr lang="ar-JO" smtClean="0"/>
              <a:t>26/07/1437</a:t>
            </a:fld>
            <a:endParaRPr lang="ar-JO"/>
          </a:p>
        </p:txBody>
      </p:sp>
      <p:sp>
        <p:nvSpPr>
          <p:cNvPr id="4" name="عنصر نائب للتذييل 3"/>
          <p:cNvSpPr>
            <a:spLocks noGrp="1"/>
          </p:cNvSpPr>
          <p:nvPr>
            <p:ph type="ftr" sz="quarter" idx="11"/>
          </p:nvPr>
        </p:nvSpPr>
        <p:spPr/>
        <p:txBody>
          <a:bodyPr/>
          <a:lstStyle/>
          <a:p>
            <a:endParaRPr lang="ar-JO"/>
          </a:p>
        </p:txBody>
      </p:sp>
      <p:sp>
        <p:nvSpPr>
          <p:cNvPr id="5" name="عنصر نائب لرقم الشريحة 4"/>
          <p:cNvSpPr>
            <a:spLocks noGrp="1"/>
          </p:cNvSpPr>
          <p:nvPr>
            <p:ph type="sldNum" sz="quarter" idx="12"/>
          </p:nvPr>
        </p:nvSpPr>
        <p:spPr/>
        <p:txBody>
          <a:bodyPr/>
          <a:lstStyle/>
          <a:p>
            <a:fld id="{484A23EC-2709-4265-AD0F-6D661DF4B10D}" type="slidenum">
              <a:rPr lang="ar-JO" smtClean="0"/>
              <a:t>‹N°›</a:t>
            </a:fld>
            <a:endParaRPr lang="ar-JO"/>
          </a:p>
        </p:txBody>
      </p:sp>
    </p:spTree>
    <p:extLst>
      <p:ext uri="{BB962C8B-B14F-4D97-AF65-F5344CB8AC3E}">
        <p14:creationId xmlns:p14="http://schemas.microsoft.com/office/powerpoint/2010/main" val="23116887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EA7F8603-1797-4980-A50D-983473AD48BE}" type="datetimeFigureOut">
              <a:rPr lang="ar-JO" smtClean="0"/>
              <a:t>26/07/1437</a:t>
            </a:fld>
            <a:endParaRPr lang="ar-JO"/>
          </a:p>
        </p:txBody>
      </p:sp>
      <p:sp>
        <p:nvSpPr>
          <p:cNvPr id="3" name="عنصر نائب للتذييل 2"/>
          <p:cNvSpPr>
            <a:spLocks noGrp="1"/>
          </p:cNvSpPr>
          <p:nvPr>
            <p:ph type="ftr" sz="quarter" idx="11"/>
          </p:nvPr>
        </p:nvSpPr>
        <p:spPr/>
        <p:txBody>
          <a:bodyPr/>
          <a:lstStyle/>
          <a:p>
            <a:endParaRPr lang="ar-JO"/>
          </a:p>
        </p:txBody>
      </p:sp>
      <p:sp>
        <p:nvSpPr>
          <p:cNvPr id="4" name="عنصر نائب لرقم الشريحة 3"/>
          <p:cNvSpPr>
            <a:spLocks noGrp="1"/>
          </p:cNvSpPr>
          <p:nvPr>
            <p:ph type="sldNum" sz="quarter" idx="12"/>
          </p:nvPr>
        </p:nvSpPr>
        <p:spPr/>
        <p:txBody>
          <a:bodyPr/>
          <a:lstStyle/>
          <a:p>
            <a:fld id="{484A23EC-2709-4265-AD0F-6D661DF4B10D}" type="slidenum">
              <a:rPr lang="ar-JO" smtClean="0"/>
              <a:t>‹N°›</a:t>
            </a:fld>
            <a:endParaRPr lang="ar-JO"/>
          </a:p>
        </p:txBody>
      </p:sp>
    </p:spTree>
    <p:extLst>
      <p:ext uri="{BB962C8B-B14F-4D97-AF65-F5344CB8AC3E}">
        <p14:creationId xmlns:p14="http://schemas.microsoft.com/office/powerpoint/2010/main" val="15423060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ar-SA" smtClean="0"/>
              <a:t>انقر لتحرير نمط العنوان الرئيسي</a:t>
            </a:r>
            <a:endParaRPr lang="ar-JO"/>
          </a:p>
        </p:txBody>
      </p:sp>
      <p:sp>
        <p:nvSpPr>
          <p:cNvPr id="3" name="عنصر نائب للنص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JO"/>
          </a:p>
        </p:txBody>
      </p:sp>
      <p:sp>
        <p:nvSpPr>
          <p:cNvPr id="4" name="عنصر نائب للتاريخ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EA7F8603-1797-4980-A50D-983473AD48BE}" type="datetimeFigureOut">
              <a:rPr lang="ar-JO" smtClean="0"/>
              <a:t>26/07/1437</a:t>
            </a:fld>
            <a:endParaRPr lang="ar-JO"/>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JO"/>
          </a:p>
        </p:txBody>
      </p:sp>
      <p:sp>
        <p:nvSpPr>
          <p:cNvPr id="6" name="عنصر نائب لرقم الشريحة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484A23EC-2709-4265-AD0F-6D661DF4B10D}" type="slidenum">
              <a:rPr lang="ar-JO" smtClean="0"/>
              <a:t>‹N°›</a:t>
            </a:fld>
            <a:endParaRPr lang="ar-JO"/>
          </a:p>
        </p:txBody>
      </p:sp>
    </p:spTree>
    <p:extLst>
      <p:ext uri="{BB962C8B-B14F-4D97-AF65-F5344CB8AC3E}">
        <p14:creationId xmlns:p14="http://schemas.microsoft.com/office/powerpoint/2010/main" val="999893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just"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just"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just"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just"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just"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JO"/>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5.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chart" Target="../charts/chart2.xml"/><Relationship Id="rId1" Type="http://schemas.openxmlformats.org/officeDocument/2006/relationships/slideLayout" Target="../slideLayouts/slideLayout6.xml"/><Relationship Id="rId4" Type="http://schemas.openxmlformats.org/officeDocument/2006/relationships/image" Target="../media/image4.wm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p:txBody>
          <a:bodyPr/>
          <a:lstStyle/>
          <a:p>
            <a:pPr marR="0" rtl="1"/>
            <a:r>
              <a:rPr lang="fr-FR" b="1" i="0" u="none" strike="noStrike" baseline="0" dirty="0" smtClean="0">
                <a:solidFill>
                  <a:srgbClr val="365F91"/>
                </a:solidFill>
                <a:latin typeface="Times New Roman"/>
                <a:cs typeface="Times New Roman"/>
              </a:rPr>
              <a:t>Modes</a:t>
            </a:r>
            <a:r>
              <a:rPr lang="fr-FR" b="1" i="0" u="none" strike="noStrike" dirty="0" smtClean="0">
                <a:solidFill>
                  <a:srgbClr val="365F91"/>
                </a:solidFill>
                <a:latin typeface="Times New Roman"/>
                <a:cs typeface="Times New Roman"/>
              </a:rPr>
              <a:t> de la présentation principale</a:t>
            </a:r>
            <a:endParaRPr lang="ar-SA" b="1" i="0" u="none" strike="noStrike" baseline="0" dirty="0" smtClean="0">
              <a:solidFill>
                <a:srgbClr val="365F91"/>
              </a:solidFill>
              <a:latin typeface="Times New Roman"/>
              <a:cs typeface="Times New Roman"/>
            </a:endParaRPr>
          </a:p>
        </p:txBody>
      </p:sp>
      <p:pic>
        <p:nvPicPr>
          <p:cNvPr id="1026" name="Picture 2" descr="C:\Program Files (x86)\Microsoft Office\MEDIA\CAGCAT10\j0195812.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4215" y="1916790"/>
            <a:ext cx="1773022" cy="18242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0975873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107380" y="332570"/>
            <a:ext cx="8857230" cy="5832810"/>
          </a:xfrm>
        </p:spPr>
        <p:txBody>
          <a:bodyPr>
            <a:noAutofit/>
          </a:bodyPr>
          <a:lstStyle/>
          <a:p>
            <a:pPr marL="0" indent="0" algn="l" rtl="0">
              <a:buNone/>
            </a:pPr>
            <a:r>
              <a:rPr lang="fr-FR" sz="3600" b="1" dirty="0">
                <a:solidFill>
                  <a:srgbClr val="0070C0"/>
                </a:solidFill>
                <a:latin typeface="Times New Roman" pitchFamily="18" charset="0"/>
                <a:cs typeface="Times New Roman" pitchFamily="18" charset="0"/>
              </a:rPr>
              <a:t>1.Cliquez sur Fichier. </a:t>
            </a:r>
          </a:p>
          <a:p>
            <a:pPr marL="0" indent="0" algn="l" rtl="0">
              <a:buNone/>
            </a:pPr>
            <a:r>
              <a:rPr lang="fr-FR" sz="3600" b="1" dirty="0">
                <a:solidFill>
                  <a:srgbClr val="0070C0"/>
                </a:solidFill>
                <a:latin typeface="Times New Roman" pitchFamily="18" charset="0"/>
                <a:cs typeface="Times New Roman" pitchFamily="18" charset="0"/>
              </a:rPr>
              <a:t>2.Cliquez sur Options sur le côté gauche de l'écran, puis, dans le volet de gauche de la boîte de dialogue Options PowerPoint, cliquez sur Options avancées. </a:t>
            </a:r>
          </a:p>
          <a:p>
            <a:pPr marL="0" indent="0" algn="l" rtl="0">
              <a:buNone/>
            </a:pPr>
            <a:r>
              <a:rPr lang="fr-FR" sz="3600" b="1" dirty="0">
                <a:solidFill>
                  <a:srgbClr val="0070C0"/>
                </a:solidFill>
                <a:latin typeface="Times New Roman" pitchFamily="18" charset="0"/>
                <a:cs typeface="Times New Roman" pitchFamily="18" charset="0"/>
              </a:rPr>
              <a:t>3.Sous Afficher, dans la liste Ouvrir tous les documents dans cette vue, sélectionnez le mode que vous souhaitez définir comme nouveau mode par défaut, puis cliquez sur OK. </a:t>
            </a:r>
          </a:p>
        </p:txBody>
      </p:sp>
    </p:spTree>
    <p:extLst>
      <p:ext uri="{BB962C8B-B14F-4D97-AF65-F5344CB8AC3E}">
        <p14:creationId xmlns:p14="http://schemas.microsoft.com/office/powerpoint/2010/main" val="383152839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430" y="692620"/>
            <a:ext cx="8229600" cy="1143000"/>
          </a:xfrm>
        </p:spPr>
        <p:txBody>
          <a:bodyPr>
            <a:normAutofit fontScale="90000"/>
          </a:bodyPr>
          <a:lstStyle/>
          <a:p>
            <a:r>
              <a:rPr lang="fr-FR" dirty="0" smtClean="0"/>
              <a:t>Taux d’utilisation des tableaux dans les programmes</a:t>
            </a:r>
            <a:endParaRPr lang="ar-JO" dirty="0"/>
          </a:p>
        </p:txBody>
      </p:sp>
      <p:graphicFrame>
        <p:nvGraphicFramePr>
          <p:cNvPr id="6" name="Tableau 5"/>
          <p:cNvGraphicFramePr>
            <a:graphicFrameLocks noGrp="1"/>
          </p:cNvGraphicFramePr>
          <p:nvPr>
            <p:extLst>
              <p:ext uri="{D42A27DB-BD31-4B8C-83A1-F6EECF244321}">
                <p14:modId xmlns:p14="http://schemas.microsoft.com/office/powerpoint/2010/main" val="2882265967"/>
              </p:ext>
            </p:extLst>
          </p:nvPr>
        </p:nvGraphicFramePr>
        <p:xfrm>
          <a:off x="1763610" y="3284978"/>
          <a:ext cx="6408890" cy="2275472"/>
        </p:xfrm>
        <a:graphic>
          <a:graphicData uri="http://schemas.openxmlformats.org/drawingml/2006/table">
            <a:tbl>
              <a:tblPr firstRow="1" bandRow="1">
                <a:tableStyleId>{5C22544A-7EE6-4342-B048-85BDC9FD1C3A}</a:tableStyleId>
              </a:tblPr>
              <a:tblGrid>
                <a:gridCol w="3166139"/>
                <a:gridCol w="3242751"/>
              </a:tblGrid>
              <a:tr h="568868">
                <a:tc>
                  <a:txBody>
                    <a:bodyPr/>
                    <a:lstStyle/>
                    <a:p>
                      <a:pPr algn="ctr"/>
                      <a:r>
                        <a:rPr lang="fr-FR" dirty="0" smtClean="0"/>
                        <a:t>Le programme</a:t>
                      </a:r>
                      <a:endParaRPr lang="fr-FR" dirty="0"/>
                    </a:p>
                  </a:txBody>
                  <a:tcPr/>
                </a:tc>
                <a:tc>
                  <a:txBody>
                    <a:bodyPr/>
                    <a:lstStyle/>
                    <a:p>
                      <a:pPr algn="ctr"/>
                      <a:r>
                        <a:rPr lang="fr-FR" dirty="0" smtClean="0"/>
                        <a:t>Taux d’utilisation</a:t>
                      </a:r>
                      <a:endParaRPr lang="fr-FR" dirty="0"/>
                    </a:p>
                  </a:txBody>
                  <a:tcPr/>
                </a:tc>
              </a:tr>
              <a:tr h="568868">
                <a:tc>
                  <a:txBody>
                    <a:bodyPr/>
                    <a:lstStyle/>
                    <a:p>
                      <a:pPr algn="ctr"/>
                      <a:r>
                        <a:rPr lang="fr-FR" dirty="0" smtClean="0"/>
                        <a:t>Word 2010</a:t>
                      </a:r>
                      <a:endParaRPr lang="fr-FR" dirty="0"/>
                    </a:p>
                  </a:txBody>
                  <a:tcPr/>
                </a:tc>
                <a:tc>
                  <a:txBody>
                    <a:bodyPr/>
                    <a:lstStyle/>
                    <a:p>
                      <a:pPr algn="ctr"/>
                      <a:r>
                        <a:rPr lang="fr-FR" dirty="0" smtClean="0"/>
                        <a:t>50</a:t>
                      </a:r>
                      <a:endParaRPr lang="fr-FR" dirty="0"/>
                    </a:p>
                  </a:txBody>
                  <a:tcPr/>
                </a:tc>
              </a:tr>
              <a:tr h="568868">
                <a:tc>
                  <a:txBody>
                    <a:bodyPr/>
                    <a:lstStyle/>
                    <a:p>
                      <a:pPr algn="ctr"/>
                      <a:r>
                        <a:rPr lang="fr-FR" dirty="0" smtClean="0"/>
                        <a:t>Excel 2010</a:t>
                      </a:r>
                      <a:endParaRPr lang="fr-FR" dirty="0"/>
                    </a:p>
                  </a:txBody>
                  <a:tcPr/>
                </a:tc>
                <a:tc>
                  <a:txBody>
                    <a:bodyPr/>
                    <a:lstStyle/>
                    <a:p>
                      <a:pPr algn="ctr"/>
                      <a:r>
                        <a:rPr lang="fr-FR" dirty="0" smtClean="0"/>
                        <a:t>12</a:t>
                      </a:r>
                      <a:endParaRPr lang="fr-FR" dirty="0"/>
                    </a:p>
                  </a:txBody>
                  <a:tcPr/>
                </a:tc>
              </a:tr>
              <a:tr h="568868">
                <a:tc>
                  <a:txBody>
                    <a:bodyPr/>
                    <a:lstStyle/>
                    <a:p>
                      <a:pPr algn="ctr"/>
                      <a:r>
                        <a:rPr lang="fr-FR" dirty="0" smtClean="0"/>
                        <a:t>Power point 2010</a:t>
                      </a:r>
                      <a:endParaRPr lang="fr-FR" dirty="0"/>
                    </a:p>
                  </a:txBody>
                  <a:tcPr/>
                </a:tc>
                <a:tc>
                  <a:txBody>
                    <a:bodyPr/>
                    <a:lstStyle/>
                    <a:p>
                      <a:pPr algn="ctr"/>
                      <a:r>
                        <a:rPr lang="fr-FR" dirty="0" smtClean="0"/>
                        <a:t>38</a:t>
                      </a:r>
                      <a:endParaRPr lang="fr-FR" dirty="0"/>
                    </a:p>
                  </a:txBody>
                  <a:tcPr/>
                </a:tc>
              </a:tr>
            </a:tbl>
          </a:graphicData>
        </a:graphic>
      </p:graphicFrame>
    </p:spTree>
    <p:extLst>
      <p:ext uri="{BB962C8B-B14F-4D97-AF65-F5344CB8AC3E}">
        <p14:creationId xmlns:p14="http://schemas.microsoft.com/office/powerpoint/2010/main" val="156054669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r-FR" dirty="0"/>
              <a:t>Taux d’utilisation des tableaux dans les programmes</a:t>
            </a:r>
            <a:endParaRPr lang="ar-JO" dirty="0"/>
          </a:p>
        </p:txBody>
      </p:sp>
      <p:graphicFrame>
        <p:nvGraphicFramePr>
          <p:cNvPr id="5" name="Content Placeholder 4"/>
          <p:cNvGraphicFramePr>
            <a:graphicFrameLocks noGrp="1"/>
          </p:cNvGraphicFramePr>
          <p:nvPr>
            <p:ph sz="half" idx="2"/>
            <p:extLst>
              <p:ext uri="{D42A27DB-BD31-4B8C-83A1-F6EECF244321}">
                <p14:modId xmlns:p14="http://schemas.microsoft.com/office/powerpoint/2010/main" val="3652723503"/>
              </p:ext>
            </p:extLst>
          </p:nvPr>
        </p:nvGraphicFramePr>
        <p:xfrm>
          <a:off x="1547580" y="4005080"/>
          <a:ext cx="6336880" cy="251980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6" name="Tableau 5"/>
          <p:cNvGraphicFramePr>
            <a:graphicFrameLocks noGrp="1"/>
          </p:cNvGraphicFramePr>
          <p:nvPr>
            <p:extLst>
              <p:ext uri="{D42A27DB-BD31-4B8C-83A1-F6EECF244321}">
                <p14:modId xmlns:p14="http://schemas.microsoft.com/office/powerpoint/2010/main" val="3485141820"/>
              </p:ext>
            </p:extLst>
          </p:nvPr>
        </p:nvGraphicFramePr>
        <p:xfrm>
          <a:off x="1907630" y="1628750"/>
          <a:ext cx="5184720" cy="2131452"/>
        </p:xfrm>
        <a:graphic>
          <a:graphicData uri="http://schemas.openxmlformats.org/drawingml/2006/table">
            <a:tbl>
              <a:tblPr firstRow="1" bandRow="1">
                <a:tableStyleId>{5C22544A-7EE6-4342-B048-85BDC9FD1C3A}</a:tableStyleId>
              </a:tblPr>
              <a:tblGrid>
                <a:gridCol w="2561371"/>
                <a:gridCol w="2623349"/>
              </a:tblGrid>
              <a:tr h="532863">
                <a:tc>
                  <a:txBody>
                    <a:bodyPr/>
                    <a:lstStyle/>
                    <a:p>
                      <a:pPr algn="ctr"/>
                      <a:r>
                        <a:rPr lang="fr-FR" dirty="0" smtClean="0"/>
                        <a:t>Le programme</a:t>
                      </a:r>
                      <a:endParaRPr lang="fr-FR" dirty="0"/>
                    </a:p>
                  </a:txBody>
                  <a:tcPr/>
                </a:tc>
                <a:tc>
                  <a:txBody>
                    <a:bodyPr/>
                    <a:lstStyle/>
                    <a:p>
                      <a:pPr algn="ctr"/>
                      <a:r>
                        <a:rPr lang="fr-FR" dirty="0" smtClean="0"/>
                        <a:t>Taux d’utilisation</a:t>
                      </a:r>
                      <a:endParaRPr lang="fr-FR" dirty="0"/>
                    </a:p>
                  </a:txBody>
                  <a:tcPr/>
                </a:tc>
              </a:tr>
              <a:tr h="532863">
                <a:tc>
                  <a:txBody>
                    <a:bodyPr/>
                    <a:lstStyle/>
                    <a:p>
                      <a:pPr algn="ctr"/>
                      <a:r>
                        <a:rPr lang="fr-FR" dirty="0" smtClean="0"/>
                        <a:t>Word 2010</a:t>
                      </a:r>
                      <a:endParaRPr lang="fr-FR" dirty="0"/>
                    </a:p>
                  </a:txBody>
                  <a:tcPr/>
                </a:tc>
                <a:tc>
                  <a:txBody>
                    <a:bodyPr/>
                    <a:lstStyle/>
                    <a:p>
                      <a:pPr algn="ctr"/>
                      <a:r>
                        <a:rPr lang="fr-FR" dirty="0" smtClean="0"/>
                        <a:t>50</a:t>
                      </a:r>
                      <a:endParaRPr lang="fr-FR" dirty="0"/>
                    </a:p>
                  </a:txBody>
                  <a:tcPr/>
                </a:tc>
              </a:tr>
              <a:tr h="532863">
                <a:tc>
                  <a:txBody>
                    <a:bodyPr/>
                    <a:lstStyle/>
                    <a:p>
                      <a:pPr algn="ctr"/>
                      <a:r>
                        <a:rPr lang="fr-FR" dirty="0" smtClean="0"/>
                        <a:t>Excel 2010</a:t>
                      </a:r>
                      <a:endParaRPr lang="fr-FR" dirty="0"/>
                    </a:p>
                  </a:txBody>
                  <a:tcPr/>
                </a:tc>
                <a:tc>
                  <a:txBody>
                    <a:bodyPr/>
                    <a:lstStyle/>
                    <a:p>
                      <a:pPr algn="ctr"/>
                      <a:r>
                        <a:rPr lang="fr-FR" dirty="0" smtClean="0"/>
                        <a:t>12</a:t>
                      </a:r>
                      <a:endParaRPr lang="fr-FR" dirty="0"/>
                    </a:p>
                  </a:txBody>
                  <a:tcPr/>
                </a:tc>
              </a:tr>
              <a:tr h="532863">
                <a:tc>
                  <a:txBody>
                    <a:bodyPr/>
                    <a:lstStyle/>
                    <a:p>
                      <a:pPr algn="ctr"/>
                      <a:r>
                        <a:rPr lang="fr-FR" dirty="0" smtClean="0"/>
                        <a:t>Power point 2010</a:t>
                      </a:r>
                      <a:endParaRPr lang="fr-FR" dirty="0"/>
                    </a:p>
                  </a:txBody>
                  <a:tcPr/>
                </a:tc>
                <a:tc>
                  <a:txBody>
                    <a:bodyPr/>
                    <a:lstStyle/>
                    <a:p>
                      <a:pPr algn="ctr"/>
                      <a:r>
                        <a:rPr lang="fr-FR" dirty="0" smtClean="0"/>
                        <a:t>38</a:t>
                      </a:r>
                      <a:endParaRPr lang="fr-FR" dirty="0"/>
                    </a:p>
                  </a:txBody>
                  <a:tcPr/>
                </a:tc>
              </a:tr>
            </a:tbl>
          </a:graphicData>
        </a:graphic>
      </p:graphicFrame>
    </p:spTree>
    <p:extLst>
      <p:ext uri="{BB962C8B-B14F-4D97-AF65-F5344CB8AC3E}">
        <p14:creationId xmlns:p14="http://schemas.microsoft.com/office/powerpoint/2010/main" val="354436474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67430" y="620610"/>
            <a:ext cx="8229600" cy="1143000"/>
          </a:xfrm>
        </p:spPr>
        <p:txBody>
          <a:bodyPr/>
          <a:lstStyle/>
          <a:p>
            <a:r>
              <a:rPr lang="fr-FR" dirty="0" smtClean="0"/>
              <a:t>Modes de présentation</a:t>
            </a:r>
            <a:endParaRPr lang="ar-JO" dirty="0"/>
          </a:p>
        </p:txBody>
      </p:sp>
    </p:spTree>
    <p:extLst>
      <p:ext uri="{BB962C8B-B14F-4D97-AF65-F5344CB8AC3E}">
        <p14:creationId xmlns:p14="http://schemas.microsoft.com/office/powerpoint/2010/main" val="111295283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67430" y="260560"/>
            <a:ext cx="8229600" cy="1143000"/>
          </a:xfrm>
        </p:spPr>
        <p:txBody>
          <a:bodyPr/>
          <a:lstStyle/>
          <a:p>
            <a:r>
              <a:rPr lang="fr-FR" dirty="0" smtClean="0"/>
              <a:t>Modes de présentation</a:t>
            </a:r>
            <a:endParaRPr lang="ar-JO"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196286986"/>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6560545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430" y="332570"/>
            <a:ext cx="8229600" cy="1143000"/>
          </a:xfrm>
        </p:spPr>
        <p:txBody>
          <a:bodyPr>
            <a:normAutofit fontScale="90000"/>
          </a:bodyPr>
          <a:lstStyle/>
          <a:p>
            <a:r>
              <a:rPr lang="fr-FR" dirty="0" smtClean="0"/>
              <a:t>Des formes graphiques dans Power Point 2010</a:t>
            </a:r>
            <a:endParaRPr lang="ar-JO" dirty="0"/>
          </a:p>
        </p:txBody>
      </p:sp>
      <p:sp>
        <p:nvSpPr>
          <p:cNvPr id="4" name="Moon 3"/>
          <p:cNvSpPr/>
          <p:nvPr/>
        </p:nvSpPr>
        <p:spPr>
          <a:xfrm>
            <a:off x="7524410" y="1844780"/>
            <a:ext cx="720100" cy="1368190"/>
          </a:xfrm>
          <a:prstGeom prst="moon">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JO"/>
          </a:p>
        </p:txBody>
      </p:sp>
      <p:sp>
        <p:nvSpPr>
          <p:cNvPr id="5" name="Smiley Face 4"/>
          <p:cNvSpPr/>
          <p:nvPr/>
        </p:nvSpPr>
        <p:spPr>
          <a:xfrm>
            <a:off x="4788030" y="1844780"/>
            <a:ext cx="1512210" cy="1368190"/>
          </a:xfrm>
          <a:prstGeom prst="smileyFac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JO"/>
          </a:p>
        </p:txBody>
      </p:sp>
      <p:sp>
        <p:nvSpPr>
          <p:cNvPr id="6" name="Heart 5"/>
          <p:cNvSpPr/>
          <p:nvPr/>
        </p:nvSpPr>
        <p:spPr>
          <a:xfrm>
            <a:off x="2411700" y="1844780"/>
            <a:ext cx="1224170" cy="1368190"/>
          </a:xfrm>
          <a:prstGeom prst="hear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JO"/>
          </a:p>
        </p:txBody>
      </p:sp>
      <p:graphicFrame>
        <p:nvGraphicFramePr>
          <p:cNvPr id="7" name="Content Placeholder 4"/>
          <p:cNvGraphicFramePr>
            <a:graphicFrameLocks/>
          </p:cNvGraphicFramePr>
          <p:nvPr>
            <p:extLst>
              <p:ext uri="{D42A27DB-BD31-4B8C-83A1-F6EECF244321}">
                <p14:modId xmlns:p14="http://schemas.microsoft.com/office/powerpoint/2010/main" val="3506112102"/>
              </p:ext>
            </p:extLst>
          </p:nvPr>
        </p:nvGraphicFramePr>
        <p:xfrm>
          <a:off x="4283960" y="4005080"/>
          <a:ext cx="4331210" cy="2303775"/>
        </p:xfrm>
        <a:graphic>
          <a:graphicData uri="http://schemas.openxmlformats.org/drawingml/2006/chart">
            <c:chart xmlns:c="http://schemas.openxmlformats.org/drawingml/2006/chart" xmlns:r="http://schemas.openxmlformats.org/officeDocument/2006/relationships" r:id="rId2"/>
          </a:graphicData>
        </a:graphic>
      </p:graphicFrame>
      <p:pic>
        <p:nvPicPr>
          <p:cNvPr id="1026" name="Picture 2" descr="C:\Program Files (x86)\Microsoft Office\MEDIA\CAGCAT10\j0285750.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11671" y="4581160"/>
            <a:ext cx="1824228" cy="1121054"/>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Program Files (x86)\Microsoft Office\MEDIA\CAGCAT10\j0205466.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3209" y="1873355"/>
            <a:ext cx="1818742" cy="18095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415062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4960" y="402062"/>
            <a:ext cx="8229600" cy="1143000"/>
          </a:xfrm>
        </p:spPr>
        <p:txBody>
          <a:bodyPr>
            <a:normAutofit fontScale="90000"/>
          </a:bodyPr>
          <a:lstStyle/>
          <a:p>
            <a:r>
              <a:rPr lang="fr-FR" dirty="0" smtClean="0"/>
              <a:t>Des objets graphiques Power Point 2010</a:t>
            </a:r>
            <a:endParaRPr lang="ar-JO" dirty="0"/>
          </a:p>
        </p:txBody>
      </p:sp>
      <p:cxnSp>
        <p:nvCxnSpPr>
          <p:cNvPr id="4" name="Straight Arrow Connector 3"/>
          <p:cNvCxnSpPr/>
          <p:nvPr/>
        </p:nvCxnSpPr>
        <p:spPr>
          <a:xfrm flipH="1">
            <a:off x="6660290" y="2060810"/>
            <a:ext cx="2160300" cy="0"/>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grpSp>
        <p:nvGrpSpPr>
          <p:cNvPr id="9" name="Group 8"/>
          <p:cNvGrpSpPr/>
          <p:nvPr/>
        </p:nvGrpSpPr>
        <p:grpSpPr>
          <a:xfrm>
            <a:off x="6876320" y="2780910"/>
            <a:ext cx="1728240" cy="648090"/>
            <a:chOff x="6876320" y="2780910"/>
            <a:chExt cx="1728240" cy="648090"/>
          </a:xfrm>
        </p:grpSpPr>
        <p:sp>
          <p:nvSpPr>
            <p:cNvPr id="6" name="5-Point Star 5"/>
            <p:cNvSpPr/>
            <p:nvPr/>
          </p:nvSpPr>
          <p:spPr>
            <a:xfrm>
              <a:off x="7956470" y="2780910"/>
              <a:ext cx="648090" cy="648090"/>
            </a:xfrm>
            <a:prstGeom prst="star5">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JO"/>
            </a:p>
          </p:txBody>
        </p:sp>
        <p:sp>
          <p:nvSpPr>
            <p:cNvPr id="7" name="5-Point Star 6"/>
            <p:cNvSpPr/>
            <p:nvPr/>
          </p:nvSpPr>
          <p:spPr>
            <a:xfrm>
              <a:off x="7452400" y="2780910"/>
              <a:ext cx="648090" cy="648090"/>
            </a:xfrm>
            <a:prstGeom prst="star5">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JO"/>
            </a:p>
          </p:txBody>
        </p:sp>
        <p:sp>
          <p:nvSpPr>
            <p:cNvPr id="8" name="5-Point Star 7"/>
            <p:cNvSpPr/>
            <p:nvPr/>
          </p:nvSpPr>
          <p:spPr>
            <a:xfrm>
              <a:off x="6876320" y="2780910"/>
              <a:ext cx="648090" cy="648090"/>
            </a:xfrm>
            <a:prstGeom prst="star5">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JO"/>
            </a:p>
          </p:txBody>
        </p:sp>
      </p:grpSp>
      <p:sp>
        <p:nvSpPr>
          <p:cNvPr id="10" name="Cloud 9"/>
          <p:cNvSpPr/>
          <p:nvPr/>
        </p:nvSpPr>
        <p:spPr>
          <a:xfrm>
            <a:off x="2483710" y="2060810"/>
            <a:ext cx="1872260" cy="1368190"/>
          </a:xfrm>
          <a:prstGeom prst="cloud">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JO"/>
          </a:p>
        </p:txBody>
      </p:sp>
      <p:sp>
        <p:nvSpPr>
          <p:cNvPr id="11" name="Pentagon 10"/>
          <p:cNvSpPr/>
          <p:nvPr/>
        </p:nvSpPr>
        <p:spPr>
          <a:xfrm>
            <a:off x="1331550" y="4581160"/>
            <a:ext cx="1656230" cy="1008140"/>
          </a:xfrm>
          <a:prstGeom prst="homePlat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JO"/>
          </a:p>
        </p:txBody>
      </p:sp>
      <p:sp>
        <p:nvSpPr>
          <p:cNvPr id="12" name="Chevron 11"/>
          <p:cNvSpPr/>
          <p:nvPr/>
        </p:nvSpPr>
        <p:spPr>
          <a:xfrm>
            <a:off x="2771750" y="4581160"/>
            <a:ext cx="1584220" cy="1008140"/>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JO">
              <a:solidFill>
                <a:schemeClr val="tx1"/>
              </a:solidFill>
            </a:endParaRPr>
          </a:p>
        </p:txBody>
      </p:sp>
      <p:sp>
        <p:nvSpPr>
          <p:cNvPr id="13" name="Chevron 12"/>
          <p:cNvSpPr/>
          <p:nvPr/>
        </p:nvSpPr>
        <p:spPr>
          <a:xfrm>
            <a:off x="3131800" y="4581160"/>
            <a:ext cx="1584220" cy="1008140"/>
          </a:xfrm>
          <a:prstGeom prst="chevron">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JO">
              <a:solidFill>
                <a:schemeClr val="tx1"/>
              </a:solidFill>
            </a:endParaRPr>
          </a:p>
        </p:txBody>
      </p:sp>
      <p:sp>
        <p:nvSpPr>
          <p:cNvPr id="14" name="Oval 13"/>
          <p:cNvSpPr/>
          <p:nvPr/>
        </p:nvSpPr>
        <p:spPr>
          <a:xfrm>
            <a:off x="7038342" y="4400650"/>
            <a:ext cx="1404195" cy="140419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JO"/>
          </a:p>
        </p:txBody>
      </p:sp>
      <p:sp>
        <p:nvSpPr>
          <p:cNvPr id="15" name="Oval 14"/>
          <p:cNvSpPr/>
          <p:nvPr/>
        </p:nvSpPr>
        <p:spPr>
          <a:xfrm>
            <a:off x="6498267" y="4757696"/>
            <a:ext cx="1404195" cy="1404195"/>
          </a:xfrm>
          <a:prstGeom prst="ellipse">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JO"/>
          </a:p>
        </p:txBody>
      </p:sp>
      <p:sp>
        <p:nvSpPr>
          <p:cNvPr id="16" name="Oval 15"/>
          <p:cNvSpPr/>
          <p:nvPr/>
        </p:nvSpPr>
        <p:spPr>
          <a:xfrm>
            <a:off x="7524410" y="4757695"/>
            <a:ext cx="1404195" cy="14041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JO"/>
          </a:p>
        </p:txBody>
      </p:sp>
    </p:spTree>
    <p:extLst>
      <p:ext uri="{BB962C8B-B14F-4D97-AF65-F5344CB8AC3E}">
        <p14:creationId xmlns:p14="http://schemas.microsoft.com/office/powerpoint/2010/main" val="273703305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154033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marR="0" rtl="1"/>
            <a:r>
              <a:rPr lang="fr-FR" i="0" u="none" strike="noStrike" baseline="0" dirty="0" smtClean="0">
                <a:solidFill>
                  <a:srgbClr val="365F91"/>
                </a:solidFill>
                <a:latin typeface="Times New Roman"/>
                <a:cs typeface="Times New Roman"/>
              </a:rPr>
              <a:t>Mode</a:t>
            </a:r>
            <a:r>
              <a:rPr lang="fr-FR" i="0" u="none" strike="noStrike" dirty="0" smtClean="0">
                <a:solidFill>
                  <a:srgbClr val="365F91"/>
                </a:solidFill>
                <a:latin typeface="Times New Roman"/>
                <a:cs typeface="Times New Roman"/>
              </a:rPr>
              <a:t> de présentation principale</a:t>
            </a:r>
            <a:endParaRPr lang="ar-SA" i="0" u="none" strike="noStrike" baseline="0" dirty="0" smtClean="0">
              <a:solidFill>
                <a:srgbClr val="365F91"/>
              </a:solidFill>
              <a:latin typeface="Times New Roman"/>
              <a:cs typeface="Times New Roman"/>
            </a:endParaRPr>
          </a:p>
        </p:txBody>
      </p:sp>
      <p:sp>
        <p:nvSpPr>
          <p:cNvPr id="3" name="عنصر نائب للنص 2"/>
          <p:cNvSpPr>
            <a:spLocks noGrp="1"/>
          </p:cNvSpPr>
          <p:nvPr>
            <p:ph idx="1"/>
          </p:nvPr>
        </p:nvSpPr>
        <p:spPr/>
        <p:txBody>
          <a:bodyPr>
            <a:normAutofit/>
          </a:bodyPr>
          <a:lstStyle/>
          <a:p>
            <a:pPr marL="0" marR="0" lvl="0" indent="0" rtl="0">
              <a:buNone/>
            </a:pPr>
            <a:r>
              <a:rPr lang="fr-FR" b="1" dirty="0">
                <a:solidFill>
                  <a:srgbClr val="4F81BD"/>
                </a:solidFill>
                <a:latin typeface="Times New Roman"/>
                <a:cs typeface="Times New Roman"/>
              </a:rPr>
              <a:t>Les modes de présentation principales comprend la méthode de présentation suivante :  la diapositive, le document et les pages notes qui sont des diapositives principales permettant de stocker les informations concernant la présentation y compris l’arrière plan, la couleur, les lignes, les effets et les objets et ses </a:t>
            </a:r>
            <a:r>
              <a:rPr lang="fr-FR" b="1" dirty="0" smtClean="0">
                <a:solidFill>
                  <a:srgbClr val="4F81BD"/>
                </a:solidFill>
                <a:latin typeface="Times New Roman"/>
                <a:cs typeface="Times New Roman"/>
              </a:rPr>
              <a:t>emplacements.</a:t>
            </a:r>
            <a:endParaRPr lang="ar-SA" b="1" i="0" u="none" strike="noStrike" baseline="0" dirty="0" smtClean="0">
              <a:solidFill>
                <a:srgbClr val="4F81BD"/>
              </a:solidFill>
              <a:latin typeface="Times New Roman"/>
              <a:cs typeface="Times New Roman"/>
            </a:endParaRPr>
          </a:p>
        </p:txBody>
      </p:sp>
    </p:spTree>
    <p:extLst>
      <p:ext uri="{BB962C8B-B14F-4D97-AF65-F5344CB8AC3E}">
        <p14:creationId xmlns:p14="http://schemas.microsoft.com/office/powerpoint/2010/main" val="175988546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pPr marR="0" rtl="1"/>
            <a:r>
              <a:rPr lang="fr-FR" b="1" i="0" u="none" strike="noStrike" baseline="0" dirty="0" smtClean="0">
                <a:solidFill>
                  <a:srgbClr val="FFC000"/>
                </a:solidFill>
                <a:latin typeface="Times New Roman"/>
                <a:cs typeface="Times New Roman"/>
              </a:rPr>
              <a:t>Mode d’affichage</a:t>
            </a:r>
            <a:r>
              <a:rPr lang="fr-FR" b="1" i="0" u="none" strike="noStrike" dirty="0" smtClean="0">
                <a:solidFill>
                  <a:srgbClr val="FFC000"/>
                </a:solidFill>
                <a:latin typeface="Times New Roman"/>
                <a:cs typeface="Times New Roman"/>
              </a:rPr>
              <a:t/>
            </a:r>
            <a:br>
              <a:rPr lang="fr-FR" b="1" i="0" u="none" strike="noStrike" dirty="0" smtClean="0">
                <a:solidFill>
                  <a:srgbClr val="FFC000"/>
                </a:solidFill>
                <a:latin typeface="Times New Roman"/>
                <a:cs typeface="Times New Roman"/>
              </a:rPr>
            </a:br>
            <a:r>
              <a:rPr lang="fr-FR" b="1" i="0" u="none" strike="noStrike" dirty="0" smtClean="0">
                <a:solidFill>
                  <a:srgbClr val="FFC000"/>
                </a:solidFill>
                <a:latin typeface="Times New Roman"/>
                <a:cs typeface="Times New Roman"/>
              </a:rPr>
              <a:t> « diaporama »</a:t>
            </a:r>
            <a:endParaRPr lang="ar-SA" b="1" i="0" u="none" strike="noStrike" baseline="0" dirty="0" smtClean="0">
              <a:solidFill>
                <a:srgbClr val="FFC000"/>
              </a:solidFill>
              <a:latin typeface="Times New Roman"/>
              <a:cs typeface="Times New Roman"/>
            </a:endParaRPr>
          </a:p>
        </p:txBody>
      </p:sp>
      <p:sp>
        <p:nvSpPr>
          <p:cNvPr id="3" name="عنصر نائب للنص 2"/>
          <p:cNvSpPr>
            <a:spLocks noGrp="1"/>
          </p:cNvSpPr>
          <p:nvPr>
            <p:ph idx="1"/>
          </p:nvPr>
        </p:nvSpPr>
        <p:spPr>
          <a:xfrm>
            <a:off x="457200" y="1600200"/>
            <a:ext cx="8363390" cy="4781210"/>
          </a:xfrm>
        </p:spPr>
        <p:txBody>
          <a:bodyPr>
            <a:normAutofit lnSpcReduction="10000"/>
          </a:bodyPr>
          <a:lstStyle/>
          <a:p>
            <a:pPr marR="0" lvl="0" rtl="0"/>
            <a:r>
              <a:rPr lang="fr-FR" b="1" dirty="0">
                <a:solidFill>
                  <a:srgbClr val="FFC000"/>
                </a:solidFill>
                <a:latin typeface="Times New Roman"/>
                <a:cs typeface="Times New Roman"/>
              </a:rPr>
              <a:t>Le mode Diaporama sert à lancer la présentation devant un public. Il occupe la totalité de l'écran de l'ordinateur, exactement comme une présentation réelle. Vous pouvez découvrir l'apparence des graphiques, des minutages, des films, des effets animés et des effets de transition comme en situation de présentation réelle. </a:t>
            </a:r>
            <a:endParaRPr lang="fr-FR" b="1" dirty="0" smtClean="0">
              <a:solidFill>
                <a:srgbClr val="FFC000"/>
              </a:solidFill>
              <a:latin typeface="Times New Roman"/>
              <a:cs typeface="Times New Roman"/>
            </a:endParaRPr>
          </a:p>
          <a:p>
            <a:pPr marR="0" lvl="0" rtl="0"/>
            <a:r>
              <a:rPr lang="fr-FR" b="1" dirty="0" smtClean="0">
                <a:solidFill>
                  <a:srgbClr val="FFC000"/>
                </a:solidFill>
                <a:latin typeface="Times New Roman"/>
                <a:cs typeface="Times New Roman"/>
              </a:rPr>
              <a:t>Pour fermer le mode «  diaporama » cliquez sur ESC.</a:t>
            </a:r>
            <a:endParaRPr lang="fr-FR" b="1" dirty="0">
              <a:solidFill>
                <a:srgbClr val="FFC000"/>
              </a:solidFill>
              <a:latin typeface="Times New Roman"/>
              <a:cs typeface="Times New Roman"/>
            </a:endParaRPr>
          </a:p>
        </p:txBody>
      </p:sp>
    </p:spTree>
    <p:extLst>
      <p:ext uri="{BB962C8B-B14F-4D97-AF65-F5344CB8AC3E}">
        <p14:creationId xmlns:p14="http://schemas.microsoft.com/office/powerpoint/2010/main" val="161497213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67430" y="116540"/>
            <a:ext cx="8229600" cy="1143000"/>
          </a:xfrm>
        </p:spPr>
        <p:txBody>
          <a:bodyPr>
            <a:normAutofit fontScale="90000"/>
          </a:bodyPr>
          <a:lstStyle/>
          <a:p>
            <a:pPr marR="0" rtl="0"/>
            <a:r>
              <a:rPr lang="fr-FR" b="1" i="0" u="none" strike="noStrike" baseline="0" dirty="0" smtClean="0">
                <a:solidFill>
                  <a:srgbClr val="365F91"/>
                </a:solidFill>
                <a:latin typeface="Times New Roman"/>
                <a:cs typeface="Times New Roman"/>
              </a:rPr>
              <a:t>Mode</a:t>
            </a:r>
            <a:r>
              <a:rPr lang="fr-FR" b="1" i="0" u="none" strike="noStrike" dirty="0" smtClean="0">
                <a:solidFill>
                  <a:srgbClr val="365F91"/>
                </a:solidFill>
                <a:latin typeface="Times New Roman"/>
                <a:cs typeface="Times New Roman"/>
              </a:rPr>
              <a:t> d’affichage </a:t>
            </a:r>
            <a:br>
              <a:rPr lang="fr-FR" b="1" i="0" u="none" strike="noStrike" dirty="0" smtClean="0">
                <a:solidFill>
                  <a:srgbClr val="365F91"/>
                </a:solidFill>
                <a:latin typeface="Times New Roman"/>
                <a:cs typeface="Times New Roman"/>
              </a:rPr>
            </a:br>
            <a:r>
              <a:rPr lang="fr-FR" b="1" i="0" u="none" strike="noStrike" dirty="0" smtClean="0">
                <a:solidFill>
                  <a:srgbClr val="365F91"/>
                </a:solidFill>
                <a:latin typeface="Times New Roman"/>
                <a:cs typeface="Times New Roman"/>
              </a:rPr>
              <a:t>« présentateur »</a:t>
            </a:r>
            <a:endParaRPr lang="ar-SA" b="1" i="0" u="none" strike="noStrike" baseline="0" dirty="0" smtClean="0">
              <a:solidFill>
                <a:srgbClr val="365F91"/>
              </a:solidFill>
              <a:latin typeface="Times New Roman"/>
              <a:cs typeface="Times New Roman"/>
            </a:endParaRPr>
          </a:p>
        </p:txBody>
      </p:sp>
      <p:sp>
        <p:nvSpPr>
          <p:cNvPr id="3" name="عنصر نائب للنص 2"/>
          <p:cNvSpPr>
            <a:spLocks noGrp="1"/>
          </p:cNvSpPr>
          <p:nvPr>
            <p:ph idx="1"/>
          </p:nvPr>
        </p:nvSpPr>
        <p:spPr>
          <a:xfrm>
            <a:off x="258550" y="1268700"/>
            <a:ext cx="8857230" cy="5462093"/>
          </a:xfrm>
        </p:spPr>
        <p:txBody>
          <a:bodyPr>
            <a:normAutofit lnSpcReduction="10000"/>
          </a:bodyPr>
          <a:lstStyle/>
          <a:p>
            <a:pPr marR="0" lvl="0" rtl="0"/>
            <a:r>
              <a:rPr lang="fr-FR" b="1" dirty="0">
                <a:solidFill>
                  <a:srgbClr val="4F81BD"/>
                </a:solidFill>
                <a:latin typeface="Times New Roman"/>
                <a:cs typeface="Times New Roman"/>
              </a:rPr>
              <a:t>L'utilisation du mode Présentateur est un </a:t>
            </a:r>
            <a:r>
              <a:rPr lang="fr-FR" b="1" dirty="0" smtClean="0">
                <a:solidFill>
                  <a:srgbClr val="4F81BD"/>
                </a:solidFill>
                <a:latin typeface="Times New Roman"/>
                <a:cs typeface="Times New Roman"/>
              </a:rPr>
              <a:t>excellent moyen </a:t>
            </a:r>
            <a:r>
              <a:rPr lang="fr-FR" b="1" dirty="0">
                <a:solidFill>
                  <a:srgbClr val="4F81BD"/>
                </a:solidFill>
                <a:latin typeface="Times New Roman"/>
                <a:cs typeface="Times New Roman"/>
              </a:rPr>
              <a:t>d'afficher votre présentation avec les commentaires du présentateur sur un ordinateur (par exemple votre ordinateur portable) pendant que votre auditoire visualise la présentation sans les commentaires sur un autre moniteur (par exemple projetée sur un grand écran). </a:t>
            </a:r>
            <a:endParaRPr lang="fr-FR" b="1" dirty="0" smtClean="0">
              <a:solidFill>
                <a:srgbClr val="4F81BD"/>
              </a:solidFill>
              <a:latin typeface="Times New Roman"/>
              <a:cs typeface="Times New Roman"/>
            </a:endParaRPr>
          </a:p>
          <a:p>
            <a:pPr marR="0" lvl="0" rtl="0"/>
            <a:r>
              <a:rPr lang="fr-FR" b="1" dirty="0">
                <a:solidFill>
                  <a:srgbClr val="4F81BD"/>
                </a:solidFill>
                <a:latin typeface="Times New Roman"/>
                <a:cs typeface="Times New Roman"/>
              </a:rPr>
              <a:t>En mode Présentateur, vous pouvez voir vos notes pendant votre présentation, et les participants voient vos diapositives.</a:t>
            </a:r>
            <a:endParaRPr lang="ar-SA" b="1" i="0" u="none" strike="noStrike" baseline="0" dirty="0" smtClean="0">
              <a:solidFill>
                <a:srgbClr val="4F81BD"/>
              </a:solidFill>
              <a:latin typeface="Times New Roman"/>
              <a:cs typeface="Times New Roman"/>
            </a:endParaRPr>
          </a:p>
        </p:txBody>
      </p:sp>
    </p:spTree>
    <p:extLst>
      <p:ext uri="{BB962C8B-B14F-4D97-AF65-F5344CB8AC3E}">
        <p14:creationId xmlns:p14="http://schemas.microsoft.com/office/powerpoint/2010/main" val="3819355143"/>
      </p:ext>
    </p:extLst>
  </p:cSld>
  <p:clrMapOvr>
    <a:masterClrMapping/>
  </p:clrMapOvr>
  <p:transition spd="slow">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pPr marR="0" rtl="1"/>
            <a:r>
              <a:rPr lang="fr-FR" b="1" i="0" u="none" strike="noStrike" baseline="0" dirty="0" smtClean="0">
                <a:solidFill>
                  <a:srgbClr val="365F91"/>
                </a:solidFill>
                <a:latin typeface="Times New Roman"/>
                <a:cs typeface="Times New Roman"/>
              </a:rPr>
              <a:t>Mode</a:t>
            </a:r>
            <a:r>
              <a:rPr lang="fr-FR" b="1" i="0" u="none" strike="noStrike" dirty="0" smtClean="0">
                <a:solidFill>
                  <a:srgbClr val="365F91"/>
                </a:solidFill>
                <a:latin typeface="Times New Roman"/>
                <a:cs typeface="Times New Roman"/>
              </a:rPr>
              <a:t> d’affichage</a:t>
            </a:r>
            <a:br>
              <a:rPr lang="fr-FR" b="1" i="0" u="none" strike="noStrike" dirty="0" smtClean="0">
                <a:solidFill>
                  <a:srgbClr val="365F91"/>
                </a:solidFill>
                <a:latin typeface="Times New Roman"/>
                <a:cs typeface="Times New Roman"/>
              </a:rPr>
            </a:br>
            <a:r>
              <a:rPr lang="fr-FR" b="1" i="0" u="none" strike="noStrike" dirty="0" smtClean="0">
                <a:solidFill>
                  <a:srgbClr val="365F91"/>
                </a:solidFill>
                <a:latin typeface="Times New Roman"/>
                <a:cs typeface="Times New Roman"/>
              </a:rPr>
              <a:t>« lecture »</a:t>
            </a:r>
            <a:endParaRPr lang="ar-SA" b="1" i="0" u="none" strike="noStrike" baseline="0" dirty="0" smtClean="0">
              <a:solidFill>
                <a:srgbClr val="365F91"/>
              </a:solidFill>
              <a:latin typeface="Times New Roman"/>
              <a:cs typeface="Times New Roman"/>
            </a:endParaRPr>
          </a:p>
        </p:txBody>
      </p:sp>
      <p:sp>
        <p:nvSpPr>
          <p:cNvPr id="3" name="عنصر نائب للنص 2"/>
          <p:cNvSpPr>
            <a:spLocks noGrp="1"/>
          </p:cNvSpPr>
          <p:nvPr>
            <p:ph idx="1"/>
          </p:nvPr>
        </p:nvSpPr>
        <p:spPr>
          <a:xfrm>
            <a:off x="179390" y="1600200"/>
            <a:ext cx="8713210" cy="4997240"/>
          </a:xfrm>
        </p:spPr>
        <p:txBody>
          <a:bodyPr>
            <a:normAutofit fontScale="92500" lnSpcReduction="10000"/>
          </a:bodyPr>
          <a:lstStyle/>
          <a:p>
            <a:pPr marR="0" lvl="0" rtl="0"/>
            <a:r>
              <a:rPr lang="fr-FR" b="1" dirty="0">
                <a:solidFill>
                  <a:srgbClr val="4F81BD"/>
                </a:solidFill>
                <a:latin typeface="Times New Roman"/>
                <a:cs typeface="Times New Roman"/>
              </a:rPr>
              <a:t>Le mode Lecture sert à exécuter votre présentation à l'attention d'une personne la visionnant sur son propre </a:t>
            </a:r>
            <a:r>
              <a:rPr lang="fr-FR" b="1" dirty="0" smtClean="0">
                <a:solidFill>
                  <a:srgbClr val="4F81BD"/>
                </a:solidFill>
                <a:latin typeface="Times New Roman"/>
                <a:cs typeface="Times New Roman"/>
              </a:rPr>
              <a:t>ordinateur</a:t>
            </a:r>
          </a:p>
          <a:p>
            <a:pPr marR="0" lvl="0" rtl="0"/>
            <a:r>
              <a:rPr lang="fr-FR" b="1" dirty="0" smtClean="0">
                <a:solidFill>
                  <a:srgbClr val="4F81BD"/>
                </a:solidFill>
                <a:latin typeface="Times New Roman"/>
                <a:cs typeface="Times New Roman"/>
              </a:rPr>
              <a:t> </a:t>
            </a:r>
            <a:r>
              <a:rPr lang="fr-FR" b="1" dirty="0">
                <a:solidFill>
                  <a:srgbClr val="4F81BD"/>
                </a:solidFill>
                <a:latin typeface="Times New Roman"/>
                <a:cs typeface="Times New Roman"/>
              </a:rPr>
              <a:t>De même, vous pouvez utiliser le mode Lecture sur votre ordinateur lorsque vous souhaitez afficher une présentation, non pas en mode Diaporama plein écran, mais dans une fenêtre dotée de contrôles simples facilitant son examen. </a:t>
            </a:r>
            <a:endParaRPr lang="fr-FR" b="1" dirty="0" smtClean="0">
              <a:solidFill>
                <a:srgbClr val="4F81BD"/>
              </a:solidFill>
              <a:latin typeface="Times New Roman"/>
              <a:cs typeface="Times New Roman"/>
            </a:endParaRPr>
          </a:p>
          <a:p>
            <a:pPr marR="0" lvl="0" rtl="0"/>
            <a:r>
              <a:rPr lang="fr-FR" b="1" dirty="0" smtClean="0">
                <a:solidFill>
                  <a:srgbClr val="4F81BD"/>
                </a:solidFill>
                <a:latin typeface="Times New Roman"/>
                <a:cs typeface="Times New Roman"/>
              </a:rPr>
              <a:t>Vous </a:t>
            </a:r>
            <a:r>
              <a:rPr lang="fr-FR" b="1" dirty="0">
                <a:solidFill>
                  <a:srgbClr val="4F81BD"/>
                </a:solidFill>
                <a:latin typeface="Times New Roman"/>
                <a:cs typeface="Times New Roman"/>
              </a:rPr>
              <a:t>pouvez toujours basculer du mode Lecture vers un des autres modes si vous souhaitez modifier la présentation. </a:t>
            </a:r>
          </a:p>
          <a:p>
            <a:pPr marR="0" lvl="0" rtl="0"/>
            <a:endParaRPr lang="ar-SA" b="1" i="0" u="none" strike="noStrike" baseline="0" dirty="0" smtClean="0">
              <a:solidFill>
                <a:srgbClr val="4F81BD"/>
              </a:solidFill>
              <a:latin typeface="Times New Roman"/>
              <a:cs typeface="Times New Roman"/>
            </a:endParaRPr>
          </a:p>
        </p:txBody>
      </p:sp>
    </p:spTree>
    <p:extLst>
      <p:ext uri="{BB962C8B-B14F-4D97-AF65-F5344CB8AC3E}">
        <p14:creationId xmlns:p14="http://schemas.microsoft.com/office/powerpoint/2010/main" val="273286729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pPr marR="0" rtl="1"/>
            <a:r>
              <a:rPr lang="fr-FR" b="1" i="0" u="none" strike="noStrike" baseline="0" dirty="0" smtClean="0">
                <a:solidFill>
                  <a:srgbClr val="365F91"/>
                </a:solidFill>
                <a:latin typeface="Times New Roman"/>
                <a:cs typeface="Times New Roman"/>
              </a:rPr>
              <a:t>Méthode</a:t>
            </a:r>
            <a:r>
              <a:rPr lang="fr-FR" b="1" i="0" u="none" strike="noStrike" dirty="0" smtClean="0">
                <a:solidFill>
                  <a:srgbClr val="365F91"/>
                </a:solidFill>
                <a:latin typeface="Times New Roman"/>
                <a:cs typeface="Times New Roman"/>
              </a:rPr>
              <a:t> d’affichage de la présentation et d’impression</a:t>
            </a:r>
            <a:endParaRPr lang="ar-SA" b="1" i="0" u="none" strike="noStrike" baseline="0" dirty="0" smtClean="0">
              <a:solidFill>
                <a:srgbClr val="365F91"/>
              </a:solidFill>
              <a:latin typeface="Times New Roman"/>
              <a:cs typeface="Times New Roman"/>
            </a:endParaRPr>
          </a:p>
        </p:txBody>
      </p:sp>
      <p:sp>
        <p:nvSpPr>
          <p:cNvPr id="3" name="عنصر نائب للنص 2"/>
          <p:cNvSpPr>
            <a:spLocks noGrp="1"/>
          </p:cNvSpPr>
          <p:nvPr>
            <p:ph idx="1"/>
          </p:nvPr>
        </p:nvSpPr>
        <p:spPr>
          <a:xfrm>
            <a:off x="179390" y="1844780"/>
            <a:ext cx="8686800" cy="5257800"/>
          </a:xfrm>
        </p:spPr>
        <p:txBody>
          <a:bodyPr>
            <a:normAutofit/>
          </a:bodyPr>
          <a:lstStyle/>
          <a:p>
            <a:pPr rtl="0"/>
            <a:r>
              <a:rPr lang="fr-FR" b="1" dirty="0">
                <a:solidFill>
                  <a:srgbClr val="4F81BD"/>
                </a:solidFill>
                <a:latin typeface="Times New Roman"/>
                <a:cs typeface="Times New Roman"/>
              </a:rPr>
              <a:t>Il est généralement préférable de préparer un travail d'impression avant de lancer celui-ci. </a:t>
            </a:r>
            <a:endParaRPr lang="fr-FR" b="1" dirty="0" smtClean="0">
              <a:solidFill>
                <a:srgbClr val="4F81BD"/>
              </a:solidFill>
              <a:latin typeface="Times New Roman"/>
              <a:cs typeface="Times New Roman"/>
            </a:endParaRPr>
          </a:p>
          <a:p>
            <a:pPr rtl="0"/>
            <a:r>
              <a:rPr lang="fr-FR" b="1" dirty="0" smtClean="0">
                <a:solidFill>
                  <a:srgbClr val="4F81BD"/>
                </a:solidFill>
                <a:latin typeface="Times New Roman"/>
                <a:cs typeface="Times New Roman"/>
              </a:rPr>
              <a:t>PowerPoint </a:t>
            </a:r>
            <a:r>
              <a:rPr lang="fr-FR" b="1" dirty="0">
                <a:solidFill>
                  <a:srgbClr val="4F81BD"/>
                </a:solidFill>
                <a:latin typeface="Times New Roman"/>
                <a:cs typeface="Times New Roman"/>
              </a:rPr>
              <a:t>met à votre disposition des modes et des paramètres qui permettent de spécifier ce que vous souhaitez imprimer (diapositives, documents ou pages de commentaires) et comment vous souhaitez imprimer ces travaux (en couleurs, en nuances de gris, en noir et blanc, avec cadres, etc.). </a:t>
            </a:r>
            <a:endParaRPr lang="ar-SA" b="1" i="0" u="none" strike="noStrike" baseline="0" dirty="0" smtClean="0">
              <a:solidFill>
                <a:srgbClr val="4F81BD"/>
              </a:solidFill>
              <a:latin typeface="Times New Roman"/>
              <a:cs typeface="Times New Roman"/>
            </a:endParaRPr>
          </a:p>
        </p:txBody>
      </p:sp>
    </p:spTree>
    <p:extLst>
      <p:ext uri="{BB962C8B-B14F-4D97-AF65-F5344CB8AC3E}">
        <p14:creationId xmlns:p14="http://schemas.microsoft.com/office/powerpoint/2010/main" val="3371527628"/>
      </p:ext>
    </p:extLst>
  </p:cSld>
  <p:clrMapOvr>
    <a:masterClrMapping/>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عنوان 1"/>
          <p:cNvSpPr>
            <a:spLocks noGrp="1"/>
          </p:cNvSpPr>
          <p:nvPr>
            <p:ph type="title"/>
          </p:nvPr>
        </p:nvSpPr>
        <p:spPr>
          <a:xfrm>
            <a:off x="915910" y="404580"/>
            <a:ext cx="8229600" cy="1143000"/>
          </a:xfrm>
        </p:spPr>
        <p:txBody>
          <a:bodyPr>
            <a:normAutofit fontScale="90000"/>
          </a:bodyPr>
          <a:lstStyle/>
          <a:p>
            <a:pPr marR="0" rtl="1"/>
            <a:r>
              <a:rPr lang="fr-FR" b="1" i="0" u="none" strike="noStrike" baseline="0" dirty="0" smtClean="0">
                <a:solidFill>
                  <a:srgbClr val="365F91"/>
                </a:solidFill>
                <a:latin typeface="Times New Roman"/>
                <a:cs typeface="Times New Roman"/>
              </a:rPr>
              <a:t>Mode</a:t>
            </a:r>
            <a:r>
              <a:rPr lang="fr-FR" b="1" i="0" u="none" strike="noStrike" dirty="0" smtClean="0">
                <a:solidFill>
                  <a:srgbClr val="365F91"/>
                </a:solidFill>
                <a:latin typeface="Times New Roman"/>
                <a:cs typeface="Times New Roman"/>
              </a:rPr>
              <a:t> d’affichage</a:t>
            </a:r>
            <a:br>
              <a:rPr lang="fr-FR" b="1" i="0" u="none" strike="noStrike" dirty="0" smtClean="0">
                <a:solidFill>
                  <a:srgbClr val="365F91"/>
                </a:solidFill>
                <a:latin typeface="Times New Roman"/>
                <a:cs typeface="Times New Roman"/>
              </a:rPr>
            </a:br>
            <a:r>
              <a:rPr lang="fr-FR" b="1" dirty="0" smtClean="0">
                <a:solidFill>
                  <a:srgbClr val="365F91"/>
                </a:solidFill>
                <a:latin typeface="Times New Roman"/>
                <a:cs typeface="Times New Roman"/>
              </a:rPr>
              <a:t>« </a:t>
            </a:r>
            <a:r>
              <a:rPr lang="fr-FR" b="1" i="0" u="none" strike="noStrike" dirty="0" smtClean="0">
                <a:solidFill>
                  <a:srgbClr val="365F91"/>
                </a:solidFill>
                <a:latin typeface="Times New Roman"/>
                <a:cs typeface="Times New Roman"/>
              </a:rPr>
              <a:t>trieuse de  diapositives »</a:t>
            </a:r>
            <a:endParaRPr lang="ar-SA" b="1" i="0" u="none" strike="noStrike" baseline="0" dirty="0" smtClean="0">
              <a:solidFill>
                <a:srgbClr val="365F91"/>
              </a:solidFill>
              <a:latin typeface="Times New Roman"/>
              <a:cs typeface="Times New Roman"/>
            </a:endParaRPr>
          </a:p>
        </p:txBody>
      </p:sp>
      <p:sp>
        <p:nvSpPr>
          <p:cNvPr id="3" name="عنصر نائب للنص 2"/>
          <p:cNvSpPr>
            <a:spLocks noGrp="1"/>
          </p:cNvSpPr>
          <p:nvPr>
            <p:ph idx="1"/>
          </p:nvPr>
        </p:nvSpPr>
        <p:spPr>
          <a:xfrm>
            <a:off x="467430" y="1772770"/>
            <a:ext cx="8569190" cy="4814003"/>
          </a:xfrm>
        </p:spPr>
        <p:txBody>
          <a:bodyPr>
            <a:normAutofit/>
          </a:bodyPr>
          <a:lstStyle/>
          <a:p>
            <a:pPr algn="l" rtl="0"/>
            <a:r>
              <a:rPr lang="fr-FR" b="1" dirty="0">
                <a:solidFill>
                  <a:srgbClr val="4F81BD"/>
                </a:solidFill>
                <a:latin typeface="Times New Roman"/>
                <a:cs typeface="Times New Roman"/>
              </a:rPr>
              <a:t>Le mode Trieuse de diapositives </a:t>
            </a:r>
            <a:r>
              <a:rPr lang="fr-FR" b="1" dirty="0" smtClean="0">
                <a:solidFill>
                  <a:srgbClr val="4F81BD"/>
                </a:solidFill>
                <a:latin typeface="Times New Roman"/>
                <a:cs typeface="Times New Roman"/>
              </a:rPr>
              <a:t> </a:t>
            </a:r>
            <a:r>
              <a:rPr lang="fr-FR" b="1" dirty="0">
                <a:solidFill>
                  <a:srgbClr val="4F81BD"/>
                </a:solidFill>
                <a:latin typeface="Times New Roman"/>
                <a:cs typeface="Times New Roman"/>
              </a:rPr>
              <a:t>affiche toutes les diapositives dans votre présentation sous forme de miniatures disposées horizontalement. </a:t>
            </a:r>
            <a:endParaRPr lang="fr-FR" b="1" dirty="0" smtClean="0">
              <a:solidFill>
                <a:srgbClr val="4F81BD"/>
              </a:solidFill>
              <a:latin typeface="Times New Roman"/>
              <a:cs typeface="Times New Roman"/>
            </a:endParaRPr>
          </a:p>
          <a:p>
            <a:pPr algn="l" rtl="0"/>
            <a:r>
              <a:rPr lang="fr-FR" b="1" dirty="0" smtClean="0">
                <a:solidFill>
                  <a:srgbClr val="4F81BD"/>
                </a:solidFill>
                <a:latin typeface="Times New Roman"/>
                <a:cs typeface="Times New Roman"/>
              </a:rPr>
              <a:t>Ce </a:t>
            </a:r>
            <a:r>
              <a:rPr lang="fr-FR" b="1" dirty="0">
                <a:solidFill>
                  <a:srgbClr val="4F81BD"/>
                </a:solidFill>
                <a:latin typeface="Times New Roman"/>
                <a:cs typeface="Times New Roman"/>
              </a:rPr>
              <a:t>mode facilite le tri et l'organisation de la séquence de vos diapositives lorsque vous préparez leur impression. </a:t>
            </a:r>
            <a:endParaRPr lang="ar-SA" b="1" i="0" u="none" strike="noStrike" baseline="0" dirty="0" smtClean="0">
              <a:solidFill>
                <a:srgbClr val="4F81BD"/>
              </a:solidFill>
              <a:latin typeface="Times New Roman"/>
              <a:cs typeface="Times New Roman"/>
            </a:endParaRPr>
          </a:p>
        </p:txBody>
      </p:sp>
    </p:spTree>
    <p:extLst>
      <p:ext uri="{BB962C8B-B14F-4D97-AF65-F5344CB8AC3E}">
        <p14:creationId xmlns:p14="http://schemas.microsoft.com/office/powerpoint/2010/main" val="31068022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marR="0" rtl="1"/>
            <a:r>
              <a:rPr lang="fr-FR" b="1" i="0" u="none" strike="noStrike" baseline="0" dirty="0" smtClean="0">
                <a:solidFill>
                  <a:srgbClr val="365F91"/>
                </a:solidFill>
                <a:latin typeface="Times New Roman"/>
                <a:cs typeface="Times New Roman"/>
              </a:rPr>
              <a:t>Aperçu avant impression</a:t>
            </a:r>
            <a:r>
              <a:rPr lang="fr-FR" b="1" i="0" u="none" strike="noStrike" dirty="0" smtClean="0">
                <a:solidFill>
                  <a:srgbClr val="365F91"/>
                </a:solidFill>
                <a:latin typeface="Times New Roman"/>
                <a:cs typeface="Times New Roman"/>
              </a:rPr>
              <a:t> </a:t>
            </a:r>
            <a:endParaRPr lang="ar-SA" b="1" i="0" u="none" strike="noStrike" baseline="0" dirty="0" smtClean="0">
              <a:solidFill>
                <a:srgbClr val="365F91"/>
              </a:solidFill>
              <a:latin typeface="Times New Roman"/>
              <a:cs typeface="Times New Roman"/>
            </a:endParaRPr>
          </a:p>
        </p:txBody>
      </p:sp>
      <p:sp>
        <p:nvSpPr>
          <p:cNvPr id="3" name="عنصر نائب للنص 2"/>
          <p:cNvSpPr>
            <a:spLocks noGrp="1"/>
          </p:cNvSpPr>
          <p:nvPr>
            <p:ph idx="1"/>
          </p:nvPr>
        </p:nvSpPr>
        <p:spPr>
          <a:xfrm>
            <a:off x="467430" y="1988800"/>
            <a:ext cx="8229600" cy="4525963"/>
          </a:xfrm>
        </p:spPr>
        <p:txBody>
          <a:bodyPr/>
          <a:lstStyle/>
          <a:p>
            <a:pPr marL="0" marR="0" lvl="0" indent="0" algn="l" rtl="0">
              <a:buNone/>
            </a:pPr>
            <a:r>
              <a:rPr lang="fr-FR" b="1" dirty="0">
                <a:solidFill>
                  <a:srgbClr val="4F81BD"/>
                </a:solidFill>
                <a:latin typeface="Times New Roman"/>
                <a:cs typeface="Times New Roman"/>
              </a:rPr>
              <a:t>L'aperçu avant impression permet, avant d'imprimer, de spécifier des paramètres pour ce que vous souhaitez imprimer (documents, pages de commentaires, plan ou diapositives).</a:t>
            </a:r>
            <a:endParaRPr lang="en-US" b="1" i="0" u="none" strike="noStrike" baseline="0" dirty="0" smtClean="0">
              <a:solidFill>
                <a:srgbClr val="4F81BD"/>
              </a:solidFill>
              <a:latin typeface="Times New Roman"/>
              <a:cs typeface="Times New Roman"/>
            </a:endParaRPr>
          </a:p>
        </p:txBody>
      </p:sp>
    </p:spTree>
    <p:extLst>
      <p:ext uri="{BB962C8B-B14F-4D97-AF65-F5344CB8AC3E}">
        <p14:creationId xmlns:p14="http://schemas.microsoft.com/office/powerpoint/2010/main" val="346082076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395420" y="19020"/>
            <a:ext cx="8229600" cy="1143000"/>
          </a:xfrm>
        </p:spPr>
        <p:txBody>
          <a:bodyPr>
            <a:normAutofit fontScale="90000"/>
          </a:bodyPr>
          <a:lstStyle/>
          <a:p>
            <a:pPr marR="0" rtl="0"/>
            <a:r>
              <a:rPr lang="fr-FR" b="1" i="0" u="none" strike="noStrike" dirty="0" smtClean="0">
                <a:solidFill>
                  <a:srgbClr val="365F91"/>
                </a:solidFill>
                <a:latin typeface="Times New Roman"/>
                <a:cs typeface="Times New Roman"/>
              </a:rPr>
              <a:t>Définir le mode « mode par défaut » de présentation</a:t>
            </a:r>
            <a:endParaRPr lang="ar-SA" b="1" i="0" u="none" strike="noStrike" baseline="0" dirty="0" smtClean="0">
              <a:solidFill>
                <a:srgbClr val="365F91"/>
              </a:solidFill>
              <a:latin typeface="Times New Roman"/>
              <a:cs typeface="Times New Roman"/>
            </a:endParaRPr>
          </a:p>
        </p:txBody>
      </p:sp>
      <p:sp>
        <p:nvSpPr>
          <p:cNvPr id="4" name="Espace réservé du contenu 3"/>
          <p:cNvSpPr>
            <a:spLocks noGrp="1"/>
          </p:cNvSpPr>
          <p:nvPr>
            <p:ph idx="1"/>
          </p:nvPr>
        </p:nvSpPr>
        <p:spPr>
          <a:xfrm>
            <a:off x="181280" y="1196690"/>
            <a:ext cx="8962720" cy="5256730"/>
          </a:xfrm>
        </p:spPr>
        <p:txBody>
          <a:bodyPr>
            <a:noAutofit/>
          </a:bodyPr>
          <a:lstStyle/>
          <a:p>
            <a:pPr algn="l" rtl="0"/>
            <a:r>
              <a:rPr lang="fr-FR" sz="2800" b="1" dirty="0">
                <a:solidFill>
                  <a:srgbClr val="0070C0"/>
                </a:solidFill>
                <a:latin typeface="Times New Roman" pitchFamily="18" charset="0"/>
                <a:cs typeface="Times New Roman" pitchFamily="18" charset="0"/>
              </a:rPr>
              <a:t>Par défaut, PowerPoint s'ouvre en mode Normal (miniatures, commentaires et diapositive). Toutefois, si vous préférez, vous pouvez spécifier que PowerPoint s'ouvre dans un mode différent, tel que le mode Trieuse de diapositives, Diaporama ou Page de commentaires et des variantes du mode Normal. </a:t>
            </a:r>
          </a:p>
          <a:p>
            <a:pPr algn="l" rtl="0"/>
            <a:r>
              <a:rPr lang="fr-FR" sz="2800" b="1" dirty="0">
                <a:solidFill>
                  <a:srgbClr val="0070C0"/>
                </a:solidFill>
                <a:latin typeface="Times New Roman" pitchFamily="18" charset="0"/>
                <a:cs typeface="Times New Roman" pitchFamily="18" charset="0"/>
              </a:rPr>
              <a:t>Lorsque vous modifiez le mode par défaut afin d'utiliser le mode le plus approprié pour votre travail, PowerPoint s'ouvre toujours dans ce mode. Vous ne pouvez spécifier comme mode de démarrage par défaut que les modes Trieuse de diapositives, Plan uniquement, Commentaires et des variations du mode Normal. </a:t>
            </a:r>
          </a:p>
          <a:p>
            <a:pPr algn="l" rtl="0"/>
            <a:endParaRPr lang="fr-FR" sz="2800" b="1" dirty="0">
              <a:latin typeface="Times New Roman" pitchFamily="18" charset="0"/>
              <a:cs typeface="Times New Roman" pitchFamily="18" charset="0"/>
            </a:endParaRPr>
          </a:p>
        </p:txBody>
      </p:sp>
    </p:spTree>
    <p:extLst>
      <p:ext uri="{BB962C8B-B14F-4D97-AF65-F5344CB8AC3E}">
        <p14:creationId xmlns:p14="http://schemas.microsoft.com/office/powerpoint/2010/main" val="1598549070"/>
      </p:ext>
    </p:extLst>
  </p:cSld>
  <p:clrMapOvr>
    <a:masterClrMapping/>
  </p:clrMapOvr>
  <p:timing>
    <p:tnLst>
      <p:par>
        <p:cTn id="1" dur="indefinite" restart="never" nodeType="tmRoot"/>
      </p:par>
    </p:tnLst>
  </p:timing>
</p:sld>
</file>

<file path=ppt/theme/theme1.xml><?xml version="1.0" encoding="utf-8"?>
<a:theme xmlns:a="http://schemas.openxmlformats.org/drawingml/2006/main" name="نسق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403</TotalTime>
  <Words>681</Words>
  <Application>Microsoft Office PowerPoint</Application>
  <PresentationFormat>Affichage à l'écran (4:3)</PresentationFormat>
  <Paragraphs>59</Paragraphs>
  <Slides>17</Slides>
  <Notes>0</Notes>
  <HiddenSlides>1</HiddenSlides>
  <MMClips>0</MMClips>
  <ScaleCrop>false</ScaleCrop>
  <HeadingPairs>
    <vt:vector size="6" baseType="variant">
      <vt:variant>
        <vt:lpstr>Polices utilisées</vt:lpstr>
      </vt:variant>
      <vt:variant>
        <vt:i4>3</vt:i4>
      </vt:variant>
      <vt:variant>
        <vt:lpstr>Thème</vt:lpstr>
      </vt:variant>
      <vt:variant>
        <vt:i4>1</vt:i4>
      </vt:variant>
      <vt:variant>
        <vt:lpstr>Titres des diapositives</vt:lpstr>
      </vt:variant>
      <vt:variant>
        <vt:i4>17</vt:i4>
      </vt:variant>
    </vt:vector>
  </HeadingPairs>
  <TitlesOfParts>
    <vt:vector size="21" baseType="lpstr">
      <vt:lpstr>Arial</vt:lpstr>
      <vt:lpstr>Calibri</vt:lpstr>
      <vt:lpstr>Times New Roman</vt:lpstr>
      <vt:lpstr>نسق Office</vt:lpstr>
      <vt:lpstr>Modes de la présentation principale</vt:lpstr>
      <vt:lpstr>Mode de présentation principale</vt:lpstr>
      <vt:lpstr>Mode d’affichage  « diaporama »</vt:lpstr>
      <vt:lpstr>Mode d’affichage  « présentateur »</vt:lpstr>
      <vt:lpstr>Mode d’affichage « lecture »</vt:lpstr>
      <vt:lpstr>Méthode d’affichage de la présentation et d’impression</vt:lpstr>
      <vt:lpstr>Mode d’affichage « trieuse de  diapositives »</vt:lpstr>
      <vt:lpstr>Aperçu avant impression </vt:lpstr>
      <vt:lpstr>Définir le mode « mode par défaut » de présentation</vt:lpstr>
      <vt:lpstr>Présentation PowerPoint</vt:lpstr>
      <vt:lpstr>Taux d’utilisation des tableaux dans les programmes</vt:lpstr>
      <vt:lpstr>Taux d’utilisation des tableaux dans les programmes</vt:lpstr>
      <vt:lpstr>Modes de présentation</vt:lpstr>
      <vt:lpstr>Modes de présentation</vt:lpstr>
      <vt:lpstr>Des formes graphiques dans Power Point 2010</vt:lpstr>
      <vt:lpstr>Des objets graphiques Power Point 2010</vt:lpstr>
      <vt:lpstr>Présentation PowerPoint</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طرق العرض الرئيسية</dc:title>
  <dc:creator>ICDL</dc:creator>
  <cp:lastModifiedBy>TOSHIBA</cp:lastModifiedBy>
  <cp:revision>74</cp:revision>
  <dcterms:created xsi:type="dcterms:W3CDTF">2012-04-29T09:13:56Z</dcterms:created>
  <dcterms:modified xsi:type="dcterms:W3CDTF">2016-05-03T15:28:44Z</dcterms:modified>
</cp:coreProperties>
</file>