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81" d="100"/>
          <a:sy n="81" d="100"/>
        </p:scale>
        <p:origin x="1056" y="72"/>
      </p:cViewPr>
      <p:guideLst>
        <p:guide orient="horz" pos="2160"/>
        <p:guide pos="2880"/>
      </p:guideLst>
    </p:cSldViewPr>
  </p:slideViewPr>
  <p:notesTextViewPr>
    <p:cViewPr>
      <p:scale>
        <a:sx n="1" d="1"/>
        <a:sy n="1" d="1"/>
      </p:scale>
      <p:origin x="0" y="0"/>
    </p:cViewPr>
  </p:notesText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JO"/>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352186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2035697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JO"/>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1159657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عنوان ونص">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نص 2"/>
          <p:cNvSpPr>
            <a:spLocks noGrp="1"/>
          </p:cNvSpPr>
          <p:nvPr>
            <p:ph type="body"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p>
            <a:fld id="{8F1F8A53-BB1B-401B-9D7E-0B743504C8B0}"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D5524C8C-B32C-4A7B-8E9D-02686FB156A6}" type="slidenum">
              <a:rPr lang="ar-JO" smtClean="0"/>
              <a:t>‹N°›</a:t>
            </a:fld>
            <a:endParaRPr lang="ar-JO"/>
          </a:p>
        </p:txBody>
      </p:sp>
    </p:spTree>
    <p:extLst>
      <p:ext uri="{BB962C8B-B14F-4D97-AF65-F5344CB8AC3E}">
        <p14:creationId xmlns:p14="http://schemas.microsoft.com/office/powerpoint/2010/main" val="299326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2919575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1149014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تاريخ 4"/>
          <p:cNvSpPr>
            <a:spLocks noGrp="1"/>
          </p:cNvSpPr>
          <p:nvPr>
            <p:ph type="dt" sz="half" idx="10"/>
          </p:nvPr>
        </p:nvSpPr>
        <p:spPr/>
        <p:txBody>
          <a:bodyPr/>
          <a:lstStyle/>
          <a:p>
            <a:fld id="{EA7F8603-1797-4980-A50D-983473AD48BE}" type="datetimeFigureOut">
              <a:rPr lang="ar-JO" smtClean="0"/>
              <a:t>26/07/1437</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3941774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7" name="عنصر نائب للتاريخ 6"/>
          <p:cNvSpPr>
            <a:spLocks noGrp="1"/>
          </p:cNvSpPr>
          <p:nvPr>
            <p:ph type="dt" sz="half" idx="10"/>
          </p:nvPr>
        </p:nvSpPr>
        <p:spPr/>
        <p:txBody>
          <a:bodyPr/>
          <a:lstStyle/>
          <a:p>
            <a:fld id="{EA7F8603-1797-4980-A50D-983473AD48BE}" type="datetimeFigureOut">
              <a:rPr lang="ar-JO" smtClean="0"/>
              <a:t>26/07/1437</a:t>
            </a:fld>
            <a:endParaRPr lang="ar-JO"/>
          </a:p>
        </p:txBody>
      </p:sp>
      <p:sp>
        <p:nvSpPr>
          <p:cNvPr id="8" name="عنصر نائب للتذييل 7"/>
          <p:cNvSpPr>
            <a:spLocks noGrp="1"/>
          </p:cNvSpPr>
          <p:nvPr>
            <p:ph type="ftr" sz="quarter" idx="11"/>
          </p:nvPr>
        </p:nvSpPr>
        <p:spPr/>
        <p:txBody>
          <a:bodyPr/>
          <a:lstStyle/>
          <a:p>
            <a:endParaRPr lang="ar-JO"/>
          </a:p>
        </p:txBody>
      </p:sp>
      <p:sp>
        <p:nvSpPr>
          <p:cNvPr id="9" name="عنصر نائب لرقم الشريحة 8"/>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934457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تاريخ 2"/>
          <p:cNvSpPr>
            <a:spLocks noGrp="1"/>
          </p:cNvSpPr>
          <p:nvPr>
            <p:ph type="dt" sz="half" idx="10"/>
          </p:nvPr>
        </p:nvSpPr>
        <p:spPr/>
        <p:txBody>
          <a:bodyPr/>
          <a:lstStyle/>
          <a:p>
            <a:fld id="{EA7F8603-1797-4980-A50D-983473AD48BE}" type="datetimeFigureOut">
              <a:rPr lang="ar-JO" smtClean="0"/>
              <a:t>26/07/1437</a:t>
            </a:fld>
            <a:endParaRPr lang="ar-JO"/>
          </a:p>
        </p:txBody>
      </p:sp>
      <p:sp>
        <p:nvSpPr>
          <p:cNvPr id="4" name="عنصر نائب للتذييل 3"/>
          <p:cNvSpPr>
            <a:spLocks noGrp="1"/>
          </p:cNvSpPr>
          <p:nvPr>
            <p:ph type="ftr" sz="quarter" idx="11"/>
          </p:nvPr>
        </p:nvSpPr>
        <p:spPr/>
        <p:txBody>
          <a:bodyPr/>
          <a:lstStyle/>
          <a:p>
            <a:endParaRPr lang="ar-JO"/>
          </a:p>
        </p:txBody>
      </p:sp>
      <p:sp>
        <p:nvSpPr>
          <p:cNvPr id="5" name="عنصر نائب لرقم الشريحة 4"/>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2311688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EA7F8603-1797-4980-A50D-983473AD48BE}" type="datetimeFigureOut">
              <a:rPr lang="ar-JO" smtClean="0"/>
              <a:t>26/07/1437</a:t>
            </a:fld>
            <a:endParaRPr lang="ar-JO"/>
          </a:p>
        </p:txBody>
      </p:sp>
      <p:sp>
        <p:nvSpPr>
          <p:cNvPr id="3" name="عنصر نائب للتذييل 2"/>
          <p:cNvSpPr>
            <a:spLocks noGrp="1"/>
          </p:cNvSpPr>
          <p:nvPr>
            <p:ph type="ftr" sz="quarter" idx="11"/>
          </p:nvPr>
        </p:nvSpPr>
        <p:spPr/>
        <p:txBody>
          <a:bodyPr/>
          <a:lstStyle/>
          <a:p>
            <a:endParaRPr lang="ar-JO"/>
          </a:p>
        </p:txBody>
      </p:sp>
      <p:sp>
        <p:nvSpPr>
          <p:cNvPr id="4" name="عنصر نائب لرقم الشريحة 3"/>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1542306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JO"/>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EA7F8603-1797-4980-A50D-983473AD48BE}" type="datetimeFigureOut">
              <a:rPr lang="ar-JO" smtClean="0"/>
              <a:t>26/07/1437</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4990476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JO"/>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JO"/>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EA7F8603-1797-4980-A50D-983473AD48BE}" type="datetimeFigureOut">
              <a:rPr lang="ar-JO" smtClean="0"/>
              <a:t>26/07/1437</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484A23EC-2709-4265-AD0F-6D661DF4B10D}" type="slidenum">
              <a:rPr lang="ar-JO" smtClean="0"/>
              <a:t>‹N°›</a:t>
            </a:fld>
            <a:endParaRPr lang="ar-JO"/>
          </a:p>
        </p:txBody>
      </p:sp>
    </p:spTree>
    <p:extLst>
      <p:ext uri="{BB962C8B-B14F-4D97-AF65-F5344CB8AC3E}">
        <p14:creationId xmlns:p14="http://schemas.microsoft.com/office/powerpoint/2010/main" val="849239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7F8603-1797-4980-A50D-983473AD48BE}" type="datetimeFigureOut">
              <a:rPr lang="ar-JO" smtClean="0"/>
              <a:t>26/07/1437</a:t>
            </a:fld>
            <a:endParaRPr lang="ar-JO"/>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JO"/>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84A23EC-2709-4265-AD0F-6D661DF4B10D}" type="slidenum">
              <a:rPr lang="ar-JO" smtClean="0"/>
              <a:t>‹N°›</a:t>
            </a:fld>
            <a:endParaRPr lang="ar-JO"/>
          </a:p>
        </p:txBody>
      </p:sp>
    </p:spTree>
    <p:extLst>
      <p:ext uri="{BB962C8B-B14F-4D97-AF65-F5344CB8AC3E}">
        <p14:creationId xmlns:p14="http://schemas.microsoft.com/office/powerpoint/2010/main" val="99989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just"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just"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pPr marR="0" rtl="1"/>
            <a:r>
              <a:rPr lang="fr-FR" b="1" i="0" u="none" strike="noStrike" baseline="0" dirty="0" smtClean="0">
                <a:solidFill>
                  <a:srgbClr val="365F91"/>
                </a:solidFill>
                <a:latin typeface="Times New Roman"/>
                <a:cs typeface="Times New Roman"/>
              </a:rPr>
              <a:t>Mode</a:t>
            </a:r>
            <a:r>
              <a:rPr lang="fr-FR" b="1" i="0" u="none" strike="noStrike" dirty="0" smtClean="0">
                <a:solidFill>
                  <a:srgbClr val="365F91"/>
                </a:solidFill>
                <a:latin typeface="Times New Roman"/>
                <a:cs typeface="Times New Roman"/>
              </a:rPr>
              <a:t> de présentation principale</a:t>
            </a:r>
            <a:endParaRPr lang="ar-SA" b="1" i="0" u="none" strike="noStrike" baseline="0" dirty="0" smtClean="0">
              <a:solidFill>
                <a:srgbClr val="365F91"/>
              </a:solidFill>
              <a:latin typeface="Times New Roman"/>
              <a:cs typeface="Times New Roman"/>
            </a:endParaRPr>
          </a:p>
        </p:txBody>
      </p:sp>
    </p:spTree>
    <p:extLst>
      <p:ext uri="{BB962C8B-B14F-4D97-AF65-F5344CB8AC3E}">
        <p14:creationId xmlns:p14="http://schemas.microsoft.com/office/powerpoint/2010/main" val="1209758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395420" y="620610"/>
            <a:ext cx="8569190" cy="5976830"/>
          </a:xfrm>
        </p:spPr>
        <p:txBody>
          <a:bodyPr>
            <a:noAutofit/>
          </a:bodyPr>
          <a:lstStyle/>
          <a:p>
            <a:pPr algn="l" rtl="0"/>
            <a:r>
              <a:rPr lang="fr-FR" sz="3600" dirty="0">
                <a:solidFill>
                  <a:srgbClr val="0070C0"/>
                </a:solidFill>
                <a:latin typeface="Times New Roman" pitchFamily="18" charset="0"/>
                <a:cs typeface="Times New Roman" pitchFamily="18" charset="0"/>
              </a:rPr>
              <a:t>1.Cliquez sur Fichier. </a:t>
            </a:r>
          </a:p>
          <a:p>
            <a:pPr algn="l" rtl="0"/>
            <a:r>
              <a:rPr lang="fr-FR" sz="3600" dirty="0">
                <a:solidFill>
                  <a:srgbClr val="0070C0"/>
                </a:solidFill>
                <a:latin typeface="Times New Roman" pitchFamily="18" charset="0"/>
                <a:cs typeface="Times New Roman" pitchFamily="18" charset="0"/>
              </a:rPr>
              <a:t>2.Cliquez sur Options sur le côté gauche de l'écran, puis, dans le volet de gauche de la boîte de dialogue Options PowerPoint, cliquez sur Options avancées. </a:t>
            </a:r>
          </a:p>
          <a:p>
            <a:pPr algn="l" rtl="0"/>
            <a:r>
              <a:rPr lang="fr-FR" sz="3600" dirty="0">
                <a:solidFill>
                  <a:srgbClr val="0070C0"/>
                </a:solidFill>
                <a:latin typeface="Times New Roman" pitchFamily="18" charset="0"/>
                <a:cs typeface="Times New Roman" pitchFamily="18" charset="0"/>
              </a:rPr>
              <a:t>3.Sous Afficher, dans la liste Ouvrir tous les documents dans cette vue, sélectionnez le mode que vous souhaitez définir comme nouveau mode par défaut, puis cliquez sur OK. </a:t>
            </a:r>
          </a:p>
          <a:p>
            <a:pPr algn="l" rtl="0"/>
            <a:endParaRPr lang="fr-FR" sz="3600" dirty="0">
              <a:latin typeface="Times New Roman" pitchFamily="18" charset="0"/>
              <a:cs typeface="Times New Roman" pitchFamily="18" charset="0"/>
            </a:endParaRPr>
          </a:p>
        </p:txBody>
      </p:sp>
    </p:spTree>
    <p:extLst>
      <p:ext uri="{BB962C8B-B14F-4D97-AF65-F5344CB8AC3E}">
        <p14:creationId xmlns:p14="http://schemas.microsoft.com/office/powerpoint/2010/main" val="2311127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fr-FR" b="1" i="0" u="none" strike="noStrike" baseline="0" dirty="0" smtClean="0">
                <a:solidFill>
                  <a:srgbClr val="365F91"/>
                </a:solidFill>
                <a:latin typeface="Times New Roman"/>
                <a:cs typeface="Times New Roman"/>
              </a:rPr>
              <a:t>Modes</a:t>
            </a:r>
            <a:r>
              <a:rPr lang="fr-FR" b="1" i="0" u="none" strike="noStrike" dirty="0" smtClean="0">
                <a:solidFill>
                  <a:srgbClr val="365F91"/>
                </a:solidFill>
                <a:latin typeface="Times New Roman"/>
                <a:cs typeface="Times New Roman"/>
              </a:rPr>
              <a:t> de présentation principales</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type="body" idx="1"/>
          </p:nvPr>
        </p:nvSpPr>
        <p:spPr/>
        <p:txBody>
          <a:bodyPr>
            <a:normAutofit/>
          </a:bodyPr>
          <a:lstStyle/>
          <a:p>
            <a:pPr marL="0" marR="0" lvl="0" indent="0" algn="l" rtl="1">
              <a:buNone/>
            </a:pPr>
            <a:r>
              <a:rPr lang="fr-FR" b="1" i="0" u="none" strike="noStrike" baseline="0" dirty="0" smtClean="0">
                <a:solidFill>
                  <a:srgbClr val="4F81BD"/>
                </a:solidFill>
                <a:latin typeface="Times New Roman"/>
                <a:cs typeface="Times New Roman"/>
              </a:rPr>
              <a:t>Les modes de présentation principales</a:t>
            </a:r>
            <a:r>
              <a:rPr lang="fr-FR" b="1" i="0" u="none" strike="noStrike" dirty="0" smtClean="0">
                <a:solidFill>
                  <a:srgbClr val="4F81BD"/>
                </a:solidFill>
                <a:latin typeface="Times New Roman"/>
                <a:cs typeface="Times New Roman"/>
              </a:rPr>
              <a:t> </a:t>
            </a:r>
            <a:r>
              <a:rPr lang="fr-FR" b="1" i="0" u="none" strike="noStrike" baseline="0" dirty="0" smtClean="0">
                <a:solidFill>
                  <a:srgbClr val="4F81BD"/>
                </a:solidFill>
                <a:latin typeface="Times New Roman"/>
                <a:cs typeface="Times New Roman"/>
              </a:rPr>
              <a:t>comprend la méthode de présentation suivante :  la diapositive, le document</a:t>
            </a:r>
            <a:r>
              <a:rPr lang="fr-FR" b="1" i="0" u="none" strike="noStrike" dirty="0" smtClean="0">
                <a:solidFill>
                  <a:srgbClr val="4F81BD"/>
                </a:solidFill>
                <a:latin typeface="Times New Roman"/>
                <a:cs typeface="Times New Roman"/>
              </a:rPr>
              <a:t> et les pages notes qui sont des diapositives principales permettant de stocker les informations concernant la présentation y compris l’arrière plan, la couleur, les lignes, les effets et les objets et ses emplacements.</a:t>
            </a:r>
            <a:endParaRPr lang="fr-FR"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1759885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fr-FR" b="1" i="0" u="none" strike="noStrike" baseline="0" dirty="0" smtClean="0">
                <a:solidFill>
                  <a:srgbClr val="365F91"/>
                </a:solidFill>
                <a:latin typeface="Times New Roman"/>
                <a:cs typeface="Times New Roman"/>
              </a:rPr>
              <a:t>Mode</a:t>
            </a:r>
            <a:r>
              <a:rPr lang="fr-FR" b="1" i="0" u="none" strike="noStrike" dirty="0" smtClean="0">
                <a:solidFill>
                  <a:srgbClr val="365F91"/>
                </a:solidFill>
                <a:latin typeface="Times New Roman"/>
                <a:cs typeface="Times New Roman"/>
              </a:rPr>
              <a:t> d’affichage </a:t>
            </a:r>
            <a:br>
              <a:rPr lang="fr-FR" b="1" i="0" u="none" strike="noStrike" dirty="0" smtClean="0">
                <a:solidFill>
                  <a:srgbClr val="365F91"/>
                </a:solidFill>
                <a:latin typeface="Times New Roman"/>
                <a:cs typeface="Times New Roman"/>
              </a:rPr>
            </a:br>
            <a:r>
              <a:rPr lang="fr-FR" b="1" i="0" u="none" strike="noStrike" dirty="0" smtClean="0">
                <a:solidFill>
                  <a:srgbClr val="365F91"/>
                </a:solidFill>
                <a:latin typeface="Times New Roman"/>
                <a:cs typeface="Times New Roman"/>
              </a:rPr>
              <a:t>« diaporama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type="body" idx="1"/>
          </p:nvPr>
        </p:nvSpPr>
        <p:spPr>
          <a:xfrm>
            <a:off x="251400" y="1600200"/>
            <a:ext cx="8435400" cy="4781210"/>
          </a:xfrm>
        </p:spPr>
        <p:txBody>
          <a:bodyPr>
            <a:normAutofit lnSpcReduction="10000"/>
          </a:bodyPr>
          <a:lstStyle/>
          <a:p>
            <a:pPr marR="0" lvl="0" algn="l" rtl="0"/>
            <a:r>
              <a:rPr lang="fr-FR" b="1" dirty="0">
                <a:solidFill>
                  <a:srgbClr val="4F81BD"/>
                </a:solidFill>
                <a:latin typeface="Times New Roman"/>
                <a:cs typeface="Times New Roman"/>
              </a:rPr>
              <a:t>Le mode Diaporama sert à lancer la présentation devant un public. Il occupe la totalité de l'écran de l'ordinateur, exactement comme une présentation réelle. Vous pouvez découvrir l'apparence des graphiques, des minutages, des films, des effets animés et des effets de transition comme en situation de présentation réelle. </a:t>
            </a:r>
          </a:p>
          <a:p>
            <a:pPr marR="0" lvl="0" algn="l" rtl="0"/>
            <a:r>
              <a:rPr lang="fr-FR" b="1" dirty="0">
                <a:solidFill>
                  <a:srgbClr val="4F81BD"/>
                </a:solidFill>
                <a:latin typeface="Times New Roman"/>
                <a:cs typeface="Times New Roman"/>
              </a:rPr>
              <a:t>Pour fermer le mode «  diaporama » cliquez sur ESC.</a:t>
            </a:r>
          </a:p>
          <a:p>
            <a:pPr marR="0" lvl="0" algn="l" rtl="0"/>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1614972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fr-FR" b="1" dirty="0">
                <a:solidFill>
                  <a:srgbClr val="365F91"/>
                </a:solidFill>
                <a:latin typeface="Times New Roman"/>
                <a:cs typeface="Times New Roman"/>
              </a:rPr>
              <a:t>Mode d’affichage </a:t>
            </a:r>
            <a:br>
              <a:rPr lang="fr-FR" b="1" dirty="0">
                <a:solidFill>
                  <a:srgbClr val="365F91"/>
                </a:solidFill>
                <a:latin typeface="Times New Roman"/>
                <a:cs typeface="Times New Roman"/>
              </a:rPr>
            </a:br>
            <a:r>
              <a:rPr lang="fr-FR" b="1" dirty="0">
                <a:solidFill>
                  <a:srgbClr val="365F91"/>
                </a:solidFill>
                <a:latin typeface="Times New Roman"/>
                <a:cs typeface="Times New Roman"/>
              </a:rPr>
              <a:t>« présentateur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type="body" idx="1"/>
          </p:nvPr>
        </p:nvSpPr>
        <p:spPr>
          <a:xfrm>
            <a:off x="179390" y="1600200"/>
            <a:ext cx="8507410" cy="4853220"/>
          </a:xfrm>
        </p:spPr>
        <p:txBody>
          <a:bodyPr>
            <a:normAutofit fontScale="92500" lnSpcReduction="10000"/>
          </a:bodyPr>
          <a:lstStyle/>
          <a:p>
            <a:pPr marR="0" lvl="0" algn="l" rtl="0"/>
            <a:r>
              <a:rPr lang="fr-FR" b="1" dirty="0">
                <a:solidFill>
                  <a:srgbClr val="4F81BD"/>
                </a:solidFill>
                <a:latin typeface="Times New Roman"/>
                <a:cs typeface="Times New Roman"/>
              </a:rPr>
              <a:t>L'utilisation du mode Présentateur est un excellent moyen d'afficher votre présentation avec les commentaires du présentateur sur un ordinateur (par exemple votre ordinateur portable) pendant que votre auditoire visualise la présentation sans les commentaires sur un autre moniteur (par exemple projetée sur un grand écran). </a:t>
            </a:r>
          </a:p>
          <a:p>
            <a:pPr marR="0" lvl="0" algn="l" rtl="0"/>
            <a:r>
              <a:rPr lang="fr-FR" b="1" dirty="0">
                <a:solidFill>
                  <a:srgbClr val="4F81BD"/>
                </a:solidFill>
                <a:latin typeface="Times New Roman"/>
                <a:cs typeface="Times New Roman"/>
              </a:rPr>
              <a:t>En mode Présentateur, vous pouvez voir vos notes pendant votre présentation, et les participants voient vos diapositives.</a:t>
            </a:r>
          </a:p>
          <a:p>
            <a:pPr marR="0" lvl="0" algn="l" rtl="0"/>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3819355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430" y="116540"/>
            <a:ext cx="8229600" cy="1143000"/>
          </a:xfrm>
        </p:spPr>
        <p:txBody>
          <a:bodyPr>
            <a:normAutofit fontScale="90000"/>
          </a:bodyPr>
          <a:lstStyle/>
          <a:p>
            <a:pPr marR="0" rtl="0"/>
            <a:r>
              <a:rPr lang="fr-FR" b="1" i="0" u="none" strike="noStrike" dirty="0" smtClean="0">
                <a:solidFill>
                  <a:srgbClr val="365F91"/>
                </a:solidFill>
                <a:latin typeface="Times New Roman"/>
                <a:cs typeface="Times New Roman"/>
              </a:rPr>
              <a:t> </a:t>
            </a:r>
            <a:r>
              <a:rPr lang="fr-FR" b="1" dirty="0">
                <a:solidFill>
                  <a:srgbClr val="365F91"/>
                </a:solidFill>
                <a:latin typeface="Times New Roman"/>
                <a:cs typeface="Times New Roman"/>
              </a:rPr>
              <a:t>Mode d’affichage</a:t>
            </a:r>
            <a:br>
              <a:rPr lang="fr-FR" b="1" dirty="0">
                <a:solidFill>
                  <a:srgbClr val="365F91"/>
                </a:solidFill>
                <a:latin typeface="Times New Roman"/>
                <a:cs typeface="Times New Roman"/>
              </a:rPr>
            </a:br>
            <a:r>
              <a:rPr lang="fr-FR" b="1" dirty="0">
                <a:solidFill>
                  <a:srgbClr val="365F91"/>
                </a:solidFill>
                <a:latin typeface="Times New Roman"/>
                <a:cs typeface="Times New Roman"/>
              </a:rPr>
              <a:t>« lecture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type="body" idx="1"/>
          </p:nvPr>
        </p:nvSpPr>
        <p:spPr>
          <a:xfrm>
            <a:off x="251400" y="1412720"/>
            <a:ext cx="8435400" cy="5184720"/>
          </a:xfrm>
        </p:spPr>
        <p:txBody>
          <a:bodyPr>
            <a:normAutofit fontScale="92500" lnSpcReduction="10000"/>
          </a:bodyPr>
          <a:lstStyle/>
          <a:p>
            <a:pPr rtl="0"/>
            <a:r>
              <a:rPr lang="fr-FR" b="1" dirty="0">
                <a:solidFill>
                  <a:srgbClr val="4F81BD"/>
                </a:solidFill>
                <a:latin typeface="Times New Roman"/>
                <a:cs typeface="Times New Roman"/>
              </a:rPr>
              <a:t>L</a:t>
            </a:r>
            <a:r>
              <a:rPr lang="fr-FR" b="1" dirty="0" smtClean="0">
                <a:solidFill>
                  <a:srgbClr val="4F81BD"/>
                </a:solidFill>
                <a:latin typeface="Times New Roman"/>
                <a:cs typeface="Times New Roman"/>
              </a:rPr>
              <a:t>e </a:t>
            </a:r>
            <a:r>
              <a:rPr lang="fr-FR" b="1" dirty="0">
                <a:solidFill>
                  <a:srgbClr val="4F81BD"/>
                </a:solidFill>
                <a:latin typeface="Times New Roman"/>
                <a:cs typeface="Times New Roman"/>
              </a:rPr>
              <a:t>mode Lecture sert à exécuter votre présentation à l'attention d'une personne la visionnant sur son propre ordinateur</a:t>
            </a:r>
          </a:p>
          <a:p>
            <a:pPr rtl="0"/>
            <a:r>
              <a:rPr lang="fr-FR" b="1" dirty="0">
                <a:solidFill>
                  <a:srgbClr val="4F81BD"/>
                </a:solidFill>
                <a:latin typeface="Times New Roman"/>
                <a:cs typeface="Times New Roman"/>
              </a:rPr>
              <a:t> De même, vous pouvez utiliser le mode Lecture sur votre ordinateur lorsque vous souhaitez afficher une présentation, non pas en mode Diaporama plein écran, mais dans une fenêtre dotée de contrôles simples facilitant son examen. </a:t>
            </a:r>
          </a:p>
          <a:p>
            <a:pPr rtl="0"/>
            <a:r>
              <a:rPr lang="fr-FR" b="1" dirty="0">
                <a:solidFill>
                  <a:srgbClr val="4F81BD"/>
                </a:solidFill>
                <a:latin typeface="Times New Roman"/>
                <a:cs typeface="Times New Roman"/>
              </a:rPr>
              <a:t>Vous pouvez toujours basculer du mode Lecture vers un des autres modes si vous souhaitez modifier la présentation. </a:t>
            </a:r>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2732867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fr-FR" b="1" i="0" u="none" strike="noStrike" dirty="0" smtClean="0">
                <a:solidFill>
                  <a:srgbClr val="365F91"/>
                </a:solidFill>
                <a:latin typeface="Times New Roman"/>
                <a:cs typeface="Times New Roman"/>
              </a:rPr>
              <a:t>Méthode d’affichage de la présentation et d’impression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type="body" idx="1"/>
          </p:nvPr>
        </p:nvSpPr>
        <p:spPr>
          <a:xfrm>
            <a:off x="0" y="1600200"/>
            <a:ext cx="8686800" cy="4853220"/>
          </a:xfrm>
        </p:spPr>
        <p:txBody>
          <a:bodyPr>
            <a:normAutofit/>
          </a:bodyPr>
          <a:lstStyle/>
          <a:p>
            <a:pPr algn="l" rtl="0"/>
            <a:r>
              <a:rPr lang="fr-FR" b="1" dirty="0">
                <a:solidFill>
                  <a:srgbClr val="4F81BD"/>
                </a:solidFill>
                <a:latin typeface="Times New Roman"/>
                <a:cs typeface="Times New Roman"/>
              </a:rPr>
              <a:t>Il est généralement préférable de préparer un travail d'impression avant de lancer celui-ci. </a:t>
            </a:r>
          </a:p>
          <a:p>
            <a:pPr algn="l" rtl="0"/>
            <a:r>
              <a:rPr lang="fr-FR" b="1" dirty="0">
                <a:solidFill>
                  <a:srgbClr val="4F81BD"/>
                </a:solidFill>
                <a:latin typeface="Times New Roman"/>
                <a:cs typeface="Times New Roman"/>
              </a:rPr>
              <a:t>PowerPoint met à votre disposition des modes et des paramètres qui permettent de spécifier ce que vous souhaitez imprimer (diapositives, documents ou pages de commentaires) et comment vous souhaitez imprimer ces travaux (en couleurs, en nuances de gris, en noir et blanc, avec cadres, etc.). </a:t>
            </a:r>
          </a:p>
          <a:p>
            <a:pPr algn="l" rtl="0"/>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3371527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fr-FR" b="1" dirty="0">
                <a:solidFill>
                  <a:srgbClr val="365F91"/>
                </a:solidFill>
                <a:latin typeface="Times New Roman"/>
                <a:cs typeface="Times New Roman"/>
              </a:rPr>
              <a:t>Mode d’affichage</a:t>
            </a:r>
            <a:br>
              <a:rPr lang="fr-FR" b="1" dirty="0">
                <a:solidFill>
                  <a:srgbClr val="365F91"/>
                </a:solidFill>
                <a:latin typeface="Times New Roman"/>
                <a:cs typeface="Times New Roman"/>
              </a:rPr>
            </a:br>
            <a:r>
              <a:rPr lang="fr-FR" b="1" dirty="0">
                <a:solidFill>
                  <a:srgbClr val="365F91"/>
                </a:solidFill>
                <a:latin typeface="Times New Roman"/>
                <a:cs typeface="Times New Roman"/>
              </a:rPr>
              <a:t>« trieuse de  diapositives »</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type="body" idx="1"/>
          </p:nvPr>
        </p:nvSpPr>
        <p:spPr>
          <a:xfrm>
            <a:off x="467430" y="1916790"/>
            <a:ext cx="8229600" cy="4525963"/>
          </a:xfrm>
        </p:spPr>
        <p:txBody>
          <a:bodyPr/>
          <a:lstStyle/>
          <a:p>
            <a:pPr algn="l" rtl="0"/>
            <a:r>
              <a:rPr lang="fr-FR" b="1" dirty="0">
                <a:solidFill>
                  <a:srgbClr val="4F81BD"/>
                </a:solidFill>
                <a:latin typeface="Times New Roman"/>
                <a:cs typeface="Times New Roman"/>
              </a:rPr>
              <a:t>Le mode Trieuse de diapositives  affiche toutes les diapositives dans votre présentation sous forme de miniatures disposées horizontalement. </a:t>
            </a:r>
          </a:p>
          <a:p>
            <a:pPr algn="l" rtl="0"/>
            <a:r>
              <a:rPr lang="fr-FR" b="1" dirty="0">
                <a:solidFill>
                  <a:srgbClr val="4F81BD"/>
                </a:solidFill>
                <a:latin typeface="Times New Roman"/>
                <a:cs typeface="Times New Roman"/>
              </a:rPr>
              <a:t>Ce mode facilite le tri et l'organisation de la séquence de vos diapositives lorsque vous préparez leur impression. </a:t>
            </a:r>
          </a:p>
          <a:p>
            <a:pPr marL="0" marR="0" lvl="0" indent="0" algn="l" rtl="0">
              <a:buNone/>
            </a:pPr>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3106802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fr-FR" b="1" i="0" u="none" strike="noStrike" baseline="0" dirty="0" smtClean="0">
                <a:solidFill>
                  <a:srgbClr val="365F91"/>
                </a:solidFill>
                <a:latin typeface="Times New Roman"/>
                <a:cs typeface="Times New Roman"/>
              </a:rPr>
              <a:t>Aperçu</a:t>
            </a:r>
            <a:r>
              <a:rPr lang="fr-FR" b="1" i="0" u="none" strike="noStrike" dirty="0" smtClean="0">
                <a:solidFill>
                  <a:srgbClr val="365F91"/>
                </a:solidFill>
                <a:latin typeface="Times New Roman"/>
                <a:cs typeface="Times New Roman"/>
              </a:rPr>
              <a:t> avant impression</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type="body" idx="1"/>
          </p:nvPr>
        </p:nvSpPr>
        <p:spPr/>
        <p:txBody>
          <a:bodyPr/>
          <a:lstStyle/>
          <a:p>
            <a:pPr marL="0" marR="0" lvl="0" indent="0" algn="l" rtl="0">
              <a:buNone/>
            </a:pPr>
            <a:r>
              <a:rPr lang="fr-FR" b="1" dirty="0">
                <a:solidFill>
                  <a:srgbClr val="4F81BD"/>
                </a:solidFill>
                <a:latin typeface="Times New Roman"/>
                <a:cs typeface="Times New Roman"/>
              </a:rPr>
              <a:t>L'aperçu avant impression permet, avant d'imprimer, de spécifier des paramètres pour ce que vous souhaitez imprimer (documents, pages de commentaires, plan ou diapositives).</a:t>
            </a:r>
          </a:p>
          <a:p>
            <a:pPr marL="0" marR="0" lvl="0" indent="0" algn="l" rtl="0">
              <a:buNone/>
            </a:pPr>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3460820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fr-FR" b="1" dirty="0">
                <a:solidFill>
                  <a:srgbClr val="365F91"/>
                </a:solidFill>
                <a:latin typeface="Times New Roman"/>
                <a:cs typeface="Times New Roman"/>
              </a:rPr>
              <a:t>Définir le mode « mode par défaut » de présentation</a:t>
            </a:r>
            <a:endParaRPr lang="ar-SA" b="1" i="0" u="none" strike="noStrike" baseline="0" dirty="0" smtClean="0">
              <a:solidFill>
                <a:srgbClr val="365F91"/>
              </a:solidFill>
              <a:latin typeface="Times New Roman"/>
              <a:cs typeface="Times New Roman"/>
            </a:endParaRPr>
          </a:p>
        </p:txBody>
      </p:sp>
      <p:sp>
        <p:nvSpPr>
          <p:cNvPr id="3" name="عنصر نائب للنص 2"/>
          <p:cNvSpPr>
            <a:spLocks noGrp="1"/>
          </p:cNvSpPr>
          <p:nvPr>
            <p:ph type="body" idx="1"/>
          </p:nvPr>
        </p:nvSpPr>
        <p:spPr>
          <a:xfrm>
            <a:off x="323410" y="1628750"/>
            <a:ext cx="8579420" cy="4997240"/>
          </a:xfrm>
        </p:spPr>
        <p:txBody>
          <a:bodyPr>
            <a:normAutofit fontScale="85000" lnSpcReduction="10000"/>
          </a:bodyPr>
          <a:lstStyle/>
          <a:p>
            <a:pPr algn="l" rtl="0"/>
            <a:r>
              <a:rPr lang="fr-FR" b="1" dirty="0">
                <a:solidFill>
                  <a:srgbClr val="4F81BD"/>
                </a:solidFill>
                <a:latin typeface="Times New Roman"/>
                <a:cs typeface="Times New Roman"/>
              </a:rPr>
              <a:t>Par défaut, PowerPoint s'ouvre en mode Normal (miniatures, commentaires et diapositive). Toutefois, si vous préférez, vous pouvez spécifier que PowerPoint s'ouvre dans un mode différent, tel que le mode Trieuse de diapositives, Diaporama ou Page de commentaires et des variantes du mode Normal. </a:t>
            </a:r>
          </a:p>
          <a:p>
            <a:pPr algn="l" rtl="0"/>
            <a:r>
              <a:rPr lang="fr-FR" b="1" dirty="0">
                <a:solidFill>
                  <a:srgbClr val="4F81BD"/>
                </a:solidFill>
                <a:latin typeface="Times New Roman"/>
                <a:cs typeface="Times New Roman"/>
              </a:rPr>
              <a:t>Lorsque vous modifiez le mode par défaut afin d'utiliser le mode le plus approprié pour votre travail, PowerPoint s'ouvre toujours dans ce mode. Vous ne pouvez spécifier comme mode de démarrage par défaut que les modes Trieuse de diapositives, Plan uniquement, Commentaires et des variations du mode Normal. </a:t>
            </a:r>
          </a:p>
          <a:p>
            <a:pPr marL="0" marR="0" lvl="0" indent="0" algn="l" rtl="0">
              <a:buNone/>
            </a:pPr>
            <a:endParaRPr lang="ar-SA" b="1" i="0" u="none" strike="noStrike" baseline="0" dirty="0" smtClean="0">
              <a:solidFill>
                <a:srgbClr val="4F81BD"/>
              </a:solidFill>
              <a:latin typeface="Times New Roman"/>
              <a:cs typeface="Times New Roman"/>
            </a:endParaRPr>
          </a:p>
        </p:txBody>
      </p:sp>
    </p:spTree>
    <p:extLst>
      <p:ext uri="{BB962C8B-B14F-4D97-AF65-F5344CB8AC3E}">
        <p14:creationId xmlns:p14="http://schemas.microsoft.com/office/powerpoint/2010/main" val="1598549070"/>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594</Words>
  <Application>Microsoft Office PowerPoint</Application>
  <PresentationFormat>Affichage à l'écran (4:3)</PresentationFormat>
  <Paragraphs>27</Paragraphs>
  <Slides>10</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10</vt:i4>
      </vt:variant>
    </vt:vector>
  </HeadingPairs>
  <TitlesOfParts>
    <vt:vector size="14" baseType="lpstr">
      <vt:lpstr>Arial</vt:lpstr>
      <vt:lpstr>Calibri</vt:lpstr>
      <vt:lpstr>Times New Roman</vt:lpstr>
      <vt:lpstr>نسق Office</vt:lpstr>
      <vt:lpstr>Mode de présentation principale</vt:lpstr>
      <vt:lpstr>Modes de présentation principales</vt:lpstr>
      <vt:lpstr>Mode d’affichage  « diaporama  »</vt:lpstr>
      <vt:lpstr>Mode d’affichage  « présentateur »</vt:lpstr>
      <vt:lpstr> Mode d’affichage « lecture »</vt:lpstr>
      <vt:lpstr>Méthode d’affichage de la présentation et d’impression </vt:lpstr>
      <vt:lpstr>Mode d’affichage « trieuse de  diapositives »</vt:lpstr>
      <vt:lpstr>Aperçu avant impression</vt:lpstr>
      <vt:lpstr>Définir le mode « mode par défaut » de présentation</vt:lpstr>
      <vt:lpstr>Présentation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طرق العرض الرئيسية</dc:title>
  <dc:creator>ICDL</dc:creator>
  <cp:lastModifiedBy>TOSHIBA</cp:lastModifiedBy>
  <cp:revision>25</cp:revision>
  <dcterms:created xsi:type="dcterms:W3CDTF">2012-04-29T09:13:56Z</dcterms:created>
  <dcterms:modified xsi:type="dcterms:W3CDTF">2016-05-03T14:59:38Z</dcterms:modified>
</cp:coreProperties>
</file>