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handoutMasterIdLst>
    <p:handoutMasterId r:id="rId9"/>
  </p:handoutMasterIdLst>
  <p:sldIdLst>
    <p:sldId id="256" r:id="rId2"/>
    <p:sldId id="257" r:id="rId3"/>
    <p:sldId id="275" r:id="rId4"/>
    <p:sldId id="261" r:id="rId5"/>
    <p:sldId id="262" r:id="rId6"/>
    <p:sldId id="263" r:id="rId7"/>
    <p:sldId id="264" r:id="rId8"/>
  </p:sldIdLst>
  <p:sldSz cx="9144000" cy="6858000" type="screen4x3"/>
  <p:notesSz cx="9144000" cy="6858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r" defTabSz="914400" rtl="1" eaLnBrk="1" latinLnBrk="0" hangingPunct="1">
      <a:defRPr sz="2400" kern="1200">
        <a:solidFill>
          <a:schemeClr val="tx1"/>
        </a:solidFill>
        <a:latin typeface="Times New Roman" pitchFamily="18" charset="0"/>
        <a:ea typeface="+mn-ea"/>
        <a:cs typeface="Times New Roman" pitchFamily="18" charset="0"/>
      </a:defRPr>
    </a:lvl6pPr>
    <a:lvl7pPr marL="2743200" algn="r" defTabSz="914400" rtl="1" eaLnBrk="1" latinLnBrk="0" hangingPunct="1">
      <a:defRPr sz="2400" kern="1200">
        <a:solidFill>
          <a:schemeClr val="tx1"/>
        </a:solidFill>
        <a:latin typeface="Times New Roman" pitchFamily="18" charset="0"/>
        <a:ea typeface="+mn-ea"/>
        <a:cs typeface="Times New Roman" pitchFamily="18" charset="0"/>
      </a:defRPr>
    </a:lvl7pPr>
    <a:lvl8pPr marL="3200400" algn="r" defTabSz="914400" rtl="1" eaLnBrk="1" latinLnBrk="0" hangingPunct="1">
      <a:defRPr sz="2400" kern="1200">
        <a:solidFill>
          <a:schemeClr val="tx1"/>
        </a:solidFill>
        <a:latin typeface="Times New Roman" pitchFamily="18" charset="0"/>
        <a:ea typeface="+mn-ea"/>
        <a:cs typeface="Times New Roman" pitchFamily="18" charset="0"/>
      </a:defRPr>
    </a:lvl8pPr>
    <a:lvl9pPr marL="3657600" algn="r" defTabSz="914400" rtl="1" eaLnBrk="1" latinLnBrk="0" hangingPunct="1">
      <a:defRPr sz="2400" kern="1200">
        <a:solidFill>
          <a:schemeClr val="tx1"/>
        </a:solidFill>
        <a:latin typeface="Times New Roman" pitchFamily="18" charset="0"/>
        <a:ea typeface="+mn-ea"/>
        <a:cs typeface="Times New Roman"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3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5424" autoAdjust="0"/>
    <p:restoredTop sz="86384" autoAdjust="0"/>
  </p:normalViewPr>
  <p:slideViewPr>
    <p:cSldViewPr>
      <p:cViewPr varScale="1">
        <p:scale>
          <a:sx n="62" d="100"/>
          <a:sy n="62" d="100"/>
        </p:scale>
        <p:origin x="24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dirty="0"/>
          </a:p>
        </p:txBody>
      </p:sp>
      <p:sp>
        <p:nvSpPr>
          <p:cNvPr id="9219" name="Rectangle 3"/>
          <p:cNvSpPr>
            <a:spLocks noGrp="1" noChangeArrowheads="1"/>
          </p:cNvSpPr>
          <p:nvPr>
            <p:ph type="dt" sz="quarter"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dirty="0"/>
          </a:p>
        </p:txBody>
      </p:sp>
      <p:sp>
        <p:nvSpPr>
          <p:cNvPr id="9220" name="Rectangle 4"/>
          <p:cNvSpPr>
            <a:spLocks noGrp="1" noChangeArrowheads="1"/>
          </p:cNvSpPr>
          <p:nvPr>
            <p:ph type="ftr" sz="quarter" idx="2"/>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dirty="0"/>
          </a:p>
        </p:txBody>
      </p:sp>
      <p:sp>
        <p:nvSpPr>
          <p:cNvPr id="9221" name="Rectangle 5"/>
          <p:cNvSpPr>
            <a:spLocks noGrp="1" noChangeArrowheads="1"/>
          </p:cNvSpPr>
          <p:nvPr>
            <p:ph type="sldNum" sz="quarter" idx="3"/>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5089BF4-C34A-4E9C-ABA1-7D751ECCA5FA}" type="slidenum">
              <a:rPr lang="en-US"/>
              <a:pPr/>
              <a:t>‹N°›</a:t>
            </a:fld>
            <a:endParaRPr lang="en-US" dirty="0"/>
          </a:p>
        </p:txBody>
      </p:sp>
    </p:spTree>
    <p:extLst>
      <p:ext uri="{BB962C8B-B14F-4D97-AF65-F5344CB8AC3E}">
        <p14:creationId xmlns:p14="http://schemas.microsoft.com/office/powerpoint/2010/main" val="327991404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JO"/>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JO"/>
          </a:p>
        </p:txBody>
      </p:sp>
      <p:sp>
        <p:nvSpPr>
          <p:cNvPr id="4" name="عنصر نائب للتاريخ 3"/>
          <p:cNvSpPr>
            <a:spLocks noGrp="1"/>
          </p:cNvSpPr>
          <p:nvPr>
            <p:ph type="dt" sz="half" idx="10"/>
          </p:nvPr>
        </p:nvSpPr>
        <p:spPr/>
        <p:txBody>
          <a:bodyPr/>
          <a:lstStyle>
            <a:lvl1pPr>
              <a:defRPr/>
            </a:lvl1pPr>
          </a:lstStyle>
          <a:p>
            <a:endParaRPr lang="en-US" dirty="0"/>
          </a:p>
        </p:txBody>
      </p:sp>
      <p:sp>
        <p:nvSpPr>
          <p:cNvPr id="5" name="عنصر نائب للتذييل 4"/>
          <p:cNvSpPr>
            <a:spLocks noGrp="1"/>
          </p:cNvSpPr>
          <p:nvPr>
            <p:ph type="ftr" sz="quarter" idx="11"/>
          </p:nvPr>
        </p:nvSpPr>
        <p:spPr/>
        <p:txBody>
          <a:bodyPr/>
          <a:lstStyle>
            <a:lvl1pPr>
              <a:defRPr/>
            </a:lvl1pPr>
          </a:lstStyle>
          <a:p>
            <a:endParaRPr lang="en-US" dirty="0"/>
          </a:p>
        </p:txBody>
      </p:sp>
      <p:sp>
        <p:nvSpPr>
          <p:cNvPr id="6" name="عنصر نائب لرقم الشريحة 5"/>
          <p:cNvSpPr>
            <a:spLocks noGrp="1"/>
          </p:cNvSpPr>
          <p:nvPr>
            <p:ph type="sldNum" sz="quarter" idx="12"/>
          </p:nvPr>
        </p:nvSpPr>
        <p:spPr/>
        <p:txBody>
          <a:bodyPr/>
          <a:lstStyle>
            <a:lvl1pPr>
              <a:defRPr/>
            </a:lvl1pPr>
          </a:lstStyle>
          <a:p>
            <a:fld id="{293ACBE1-6177-412E-A2B3-34B20C046569}" type="slidenum">
              <a:rPr lang="en-US"/>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lvl1pPr>
              <a:defRPr/>
            </a:lvl1pPr>
          </a:lstStyle>
          <a:p>
            <a:endParaRPr lang="en-US" dirty="0"/>
          </a:p>
        </p:txBody>
      </p:sp>
      <p:sp>
        <p:nvSpPr>
          <p:cNvPr id="5" name="عنصر نائب للتذييل 4"/>
          <p:cNvSpPr>
            <a:spLocks noGrp="1"/>
          </p:cNvSpPr>
          <p:nvPr>
            <p:ph type="ftr" sz="quarter" idx="11"/>
          </p:nvPr>
        </p:nvSpPr>
        <p:spPr/>
        <p:txBody>
          <a:bodyPr/>
          <a:lstStyle>
            <a:lvl1pPr>
              <a:defRPr/>
            </a:lvl1pPr>
          </a:lstStyle>
          <a:p>
            <a:endParaRPr lang="en-US" dirty="0"/>
          </a:p>
        </p:txBody>
      </p:sp>
      <p:sp>
        <p:nvSpPr>
          <p:cNvPr id="6" name="عنصر نائب لرقم الشريحة 5"/>
          <p:cNvSpPr>
            <a:spLocks noGrp="1"/>
          </p:cNvSpPr>
          <p:nvPr>
            <p:ph type="sldNum" sz="quarter" idx="12"/>
          </p:nvPr>
        </p:nvSpPr>
        <p:spPr/>
        <p:txBody>
          <a:bodyPr/>
          <a:lstStyle>
            <a:lvl1pPr>
              <a:defRPr/>
            </a:lvl1pPr>
          </a:lstStyle>
          <a:p>
            <a:fld id="{2EB03A69-1BA9-4775-88B4-BA5E93227B27}" type="slidenum">
              <a:rPr lang="en-US"/>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JO"/>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lvl1pPr>
              <a:defRPr/>
            </a:lvl1pPr>
          </a:lstStyle>
          <a:p>
            <a:endParaRPr lang="en-US" dirty="0"/>
          </a:p>
        </p:txBody>
      </p:sp>
      <p:sp>
        <p:nvSpPr>
          <p:cNvPr id="5" name="عنصر نائب للتذييل 4"/>
          <p:cNvSpPr>
            <a:spLocks noGrp="1"/>
          </p:cNvSpPr>
          <p:nvPr>
            <p:ph type="ftr" sz="quarter" idx="11"/>
          </p:nvPr>
        </p:nvSpPr>
        <p:spPr/>
        <p:txBody>
          <a:bodyPr/>
          <a:lstStyle>
            <a:lvl1pPr>
              <a:defRPr/>
            </a:lvl1pPr>
          </a:lstStyle>
          <a:p>
            <a:endParaRPr lang="en-US" dirty="0"/>
          </a:p>
        </p:txBody>
      </p:sp>
      <p:sp>
        <p:nvSpPr>
          <p:cNvPr id="6" name="عنصر نائب لرقم الشريحة 5"/>
          <p:cNvSpPr>
            <a:spLocks noGrp="1"/>
          </p:cNvSpPr>
          <p:nvPr>
            <p:ph type="sldNum" sz="quarter" idx="12"/>
          </p:nvPr>
        </p:nvSpPr>
        <p:spPr/>
        <p:txBody>
          <a:bodyPr/>
          <a:lstStyle>
            <a:lvl1pPr>
              <a:defRPr/>
            </a:lvl1pPr>
          </a:lstStyle>
          <a:p>
            <a:fld id="{33FD87E4-3A2B-410D-BE59-6B534A7D0F77}" type="slidenum">
              <a:rPr lang="en-US"/>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lvl1pPr>
              <a:defRPr/>
            </a:lvl1pPr>
          </a:lstStyle>
          <a:p>
            <a:endParaRPr lang="en-US" dirty="0"/>
          </a:p>
        </p:txBody>
      </p:sp>
      <p:sp>
        <p:nvSpPr>
          <p:cNvPr id="5" name="عنصر نائب للتذييل 4"/>
          <p:cNvSpPr>
            <a:spLocks noGrp="1"/>
          </p:cNvSpPr>
          <p:nvPr>
            <p:ph type="ftr" sz="quarter" idx="11"/>
          </p:nvPr>
        </p:nvSpPr>
        <p:spPr/>
        <p:txBody>
          <a:bodyPr/>
          <a:lstStyle>
            <a:lvl1pPr>
              <a:defRPr/>
            </a:lvl1pPr>
          </a:lstStyle>
          <a:p>
            <a:endParaRPr lang="en-US" dirty="0"/>
          </a:p>
        </p:txBody>
      </p:sp>
      <p:sp>
        <p:nvSpPr>
          <p:cNvPr id="6" name="عنصر نائب لرقم الشريحة 5"/>
          <p:cNvSpPr>
            <a:spLocks noGrp="1"/>
          </p:cNvSpPr>
          <p:nvPr>
            <p:ph type="sldNum" sz="quarter" idx="12"/>
          </p:nvPr>
        </p:nvSpPr>
        <p:spPr/>
        <p:txBody>
          <a:bodyPr/>
          <a:lstStyle>
            <a:lvl1pPr>
              <a:defRPr/>
            </a:lvl1pPr>
          </a:lstStyle>
          <a:p>
            <a:fld id="{BDA87F94-CF0D-4C0B-AE4E-0CB5FC96D5E5}" type="slidenum">
              <a:rPr lang="en-US"/>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endParaRPr lang="en-US" dirty="0"/>
          </a:p>
        </p:txBody>
      </p:sp>
      <p:sp>
        <p:nvSpPr>
          <p:cNvPr id="5" name="عنصر نائب للتذييل 4"/>
          <p:cNvSpPr>
            <a:spLocks noGrp="1"/>
          </p:cNvSpPr>
          <p:nvPr>
            <p:ph type="ftr" sz="quarter" idx="11"/>
          </p:nvPr>
        </p:nvSpPr>
        <p:spPr/>
        <p:txBody>
          <a:bodyPr/>
          <a:lstStyle>
            <a:lvl1pPr>
              <a:defRPr/>
            </a:lvl1pPr>
          </a:lstStyle>
          <a:p>
            <a:endParaRPr lang="en-US" dirty="0"/>
          </a:p>
        </p:txBody>
      </p:sp>
      <p:sp>
        <p:nvSpPr>
          <p:cNvPr id="6" name="عنصر نائب لرقم الشريحة 5"/>
          <p:cNvSpPr>
            <a:spLocks noGrp="1"/>
          </p:cNvSpPr>
          <p:nvPr>
            <p:ph type="sldNum" sz="quarter" idx="12"/>
          </p:nvPr>
        </p:nvSpPr>
        <p:spPr/>
        <p:txBody>
          <a:bodyPr/>
          <a:lstStyle>
            <a:lvl1pPr>
              <a:defRPr/>
            </a:lvl1pPr>
          </a:lstStyle>
          <a:p>
            <a:fld id="{D9B140A0-EF27-4732-A907-2353B3ECD614}" type="slidenum">
              <a:rPr lang="en-US"/>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5" name="عنصر نائب للتاريخ 4"/>
          <p:cNvSpPr>
            <a:spLocks noGrp="1"/>
          </p:cNvSpPr>
          <p:nvPr>
            <p:ph type="dt" sz="half" idx="10"/>
          </p:nvPr>
        </p:nvSpPr>
        <p:spPr/>
        <p:txBody>
          <a:bodyPr/>
          <a:lstStyle>
            <a:lvl1pPr>
              <a:defRPr/>
            </a:lvl1pPr>
          </a:lstStyle>
          <a:p>
            <a:endParaRPr lang="en-US" dirty="0"/>
          </a:p>
        </p:txBody>
      </p:sp>
      <p:sp>
        <p:nvSpPr>
          <p:cNvPr id="6" name="عنصر نائب للتذييل 5"/>
          <p:cNvSpPr>
            <a:spLocks noGrp="1"/>
          </p:cNvSpPr>
          <p:nvPr>
            <p:ph type="ftr" sz="quarter" idx="11"/>
          </p:nvPr>
        </p:nvSpPr>
        <p:spPr/>
        <p:txBody>
          <a:bodyPr/>
          <a:lstStyle>
            <a:lvl1pPr>
              <a:defRPr/>
            </a:lvl1pPr>
          </a:lstStyle>
          <a:p>
            <a:endParaRPr lang="en-US" dirty="0"/>
          </a:p>
        </p:txBody>
      </p:sp>
      <p:sp>
        <p:nvSpPr>
          <p:cNvPr id="7" name="عنصر نائب لرقم الشريحة 6"/>
          <p:cNvSpPr>
            <a:spLocks noGrp="1"/>
          </p:cNvSpPr>
          <p:nvPr>
            <p:ph type="sldNum" sz="quarter" idx="12"/>
          </p:nvPr>
        </p:nvSpPr>
        <p:spPr/>
        <p:txBody>
          <a:bodyPr/>
          <a:lstStyle>
            <a:lvl1pPr>
              <a:defRPr/>
            </a:lvl1pPr>
          </a:lstStyle>
          <a:p>
            <a:fld id="{019CF315-1F7A-42D7-AD0F-E730518032E6}" type="slidenum">
              <a:rPr lang="en-US"/>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7" name="عنصر نائب للتاريخ 6"/>
          <p:cNvSpPr>
            <a:spLocks noGrp="1"/>
          </p:cNvSpPr>
          <p:nvPr>
            <p:ph type="dt" sz="half" idx="10"/>
          </p:nvPr>
        </p:nvSpPr>
        <p:spPr/>
        <p:txBody>
          <a:bodyPr/>
          <a:lstStyle>
            <a:lvl1pPr>
              <a:defRPr/>
            </a:lvl1pPr>
          </a:lstStyle>
          <a:p>
            <a:endParaRPr lang="en-US" dirty="0"/>
          </a:p>
        </p:txBody>
      </p:sp>
      <p:sp>
        <p:nvSpPr>
          <p:cNvPr id="8" name="عنصر نائب للتذييل 7"/>
          <p:cNvSpPr>
            <a:spLocks noGrp="1"/>
          </p:cNvSpPr>
          <p:nvPr>
            <p:ph type="ftr" sz="quarter" idx="11"/>
          </p:nvPr>
        </p:nvSpPr>
        <p:spPr/>
        <p:txBody>
          <a:bodyPr/>
          <a:lstStyle>
            <a:lvl1pPr>
              <a:defRPr/>
            </a:lvl1pPr>
          </a:lstStyle>
          <a:p>
            <a:endParaRPr lang="en-US" dirty="0"/>
          </a:p>
        </p:txBody>
      </p:sp>
      <p:sp>
        <p:nvSpPr>
          <p:cNvPr id="9" name="عنصر نائب لرقم الشريحة 8"/>
          <p:cNvSpPr>
            <a:spLocks noGrp="1"/>
          </p:cNvSpPr>
          <p:nvPr>
            <p:ph type="sldNum" sz="quarter" idx="12"/>
          </p:nvPr>
        </p:nvSpPr>
        <p:spPr/>
        <p:txBody>
          <a:bodyPr/>
          <a:lstStyle>
            <a:lvl1pPr>
              <a:defRPr/>
            </a:lvl1pPr>
          </a:lstStyle>
          <a:p>
            <a:fld id="{D81002C2-DD2B-42D3-8350-9996132E682C}" type="slidenum">
              <a:rPr lang="en-US"/>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تاريخ 2"/>
          <p:cNvSpPr>
            <a:spLocks noGrp="1"/>
          </p:cNvSpPr>
          <p:nvPr>
            <p:ph type="dt" sz="half" idx="10"/>
          </p:nvPr>
        </p:nvSpPr>
        <p:spPr/>
        <p:txBody>
          <a:bodyPr/>
          <a:lstStyle>
            <a:lvl1pPr>
              <a:defRPr/>
            </a:lvl1pPr>
          </a:lstStyle>
          <a:p>
            <a:endParaRPr lang="en-US" dirty="0"/>
          </a:p>
        </p:txBody>
      </p:sp>
      <p:sp>
        <p:nvSpPr>
          <p:cNvPr id="4" name="عنصر نائب للتذييل 3"/>
          <p:cNvSpPr>
            <a:spLocks noGrp="1"/>
          </p:cNvSpPr>
          <p:nvPr>
            <p:ph type="ftr" sz="quarter" idx="11"/>
          </p:nvPr>
        </p:nvSpPr>
        <p:spPr/>
        <p:txBody>
          <a:bodyPr/>
          <a:lstStyle>
            <a:lvl1pPr>
              <a:defRPr/>
            </a:lvl1pPr>
          </a:lstStyle>
          <a:p>
            <a:endParaRPr lang="en-US" dirty="0"/>
          </a:p>
        </p:txBody>
      </p:sp>
      <p:sp>
        <p:nvSpPr>
          <p:cNvPr id="5" name="عنصر نائب لرقم الشريحة 4"/>
          <p:cNvSpPr>
            <a:spLocks noGrp="1"/>
          </p:cNvSpPr>
          <p:nvPr>
            <p:ph type="sldNum" sz="quarter" idx="12"/>
          </p:nvPr>
        </p:nvSpPr>
        <p:spPr/>
        <p:txBody>
          <a:bodyPr/>
          <a:lstStyle>
            <a:lvl1pPr>
              <a:defRPr/>
            </a:lvl1pPr>
          </a:lstStyle>
          <a:p>
            <a:fld id="{3C8A79CB-45AB-4877-839D-BE9C5EFE7A60}" type="slidenum">
              <a:rPr lang="en-US"/>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lvl1pPr>
              <a:defRPr/>
            </a:lvl1pPr>
          </a:lstStyle>
          <a:p>
            <a:endParaRPr lang="en-US" dirty="0"/>
          </a:p>
        </p:txBody>
      </p:sp>
      <p:sp>
        <p:nvSpPr>
          <p:cNvPr id="3" name="عنصر نائب للتذييل 2"/>
          <p:cNvSpPr>
            <a:spLocks noGrp="1"/>
          </p:cNvSpPr>
          <p:nvPr>
            <p:ph type="ftr" sz="quarter" idx="11"/>
          </p:nvPr>
        </p:nvSpPr>
        <p:spPr/>
        <p:txBody>
          <a:bodyPr/>
          <a:lstStyle>
            <a:lvl1pPr>
              <a:defRPr/>
            </a:lvl1pPr>
          </a:lstStyle>
          <a:p>
            <a:endParaRPr lang="en-US" dirty="0"/>
          </a:p>
        </p:txBody>
      </p:sp>
      <p:sp>
        <p:nvSpPr>
          <p:cNvPr id="4" name="عنصر نائب لرقم الشريحة 3"/>
          <p:cNvSpPr>
            <a:spLocks noGrp="1"/>
          </p:cNvSpPr>
          <p:nvPr>
            <p:ph type="sldNum" sz="quarter" idx="12"/>
          </p:nvPr>
        </p:nvSpPr>
        <p:spPr/>
        <p:txBody>
          <a:bodyPr/>
          <a:lstStyle>
            <a:lvl1pPr>
              <a:defRPr/>
            </a:lvl1pPr>
          </a:lstStyle>
          <a:p>
            <a:fld id="{67C3F06B-5D28-4C35-9277-ECB1C66F9C36}" type="slidenum">
              <a:rPr lang="en-US"/>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JO"/>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endParaRPr lang="en-US" dirty="0"/>
          </a:p>
        </p:txBody>
      </p:sp>
      <p:sp>
        <p:nvSpPr>
          <p:cNvPr id="6" name="عنصر نائب للتذييل 5"/>
          <p:cNvSpPr>
            <a:spLocks noGrp="1"/>
          </p:cNvSpPr>
          <p:nvPr>
            <p:ph type="ftr" sz="quarter" idx="11"/>
          </p:nvPr>
        </p:nvSpPr>
        <p:spPr/>
        <p:txBody>
          <a:bodyPr/>
          <a:lstStyle>
            <a:lvl1pPr>
              <a:defRPr/>
            </a:lvl1pPr>
          </a:lstStyle>
          <a:p>
            <a:endParaRPr lang="en-US" dirty="0"/>
          </a:p>
        </p:txBody>
      </p:sp>
      <p:sp>
        <p:nvSpPr>
          <p:cNvPr id="7" name="عنصر نائب لرقم الشريحة 6"/>
          <p:cNvSpPr>
            <a:spLocks noGrp="1"/>
          </p:cNvSpPr>
          <p:nvPr>
            <p:ph type="sldNum" sz="quarter" idx="12"/>
          </p:nvPr>
        </p:nvSpPr>
        <p:spPr/>
        <p:txBody>
          <a:bodyPr/>
          <a:lstStyle>
            <a:lvl1pPr>
              <a:defRPr/>
            </a:lvl1pPr>
          </a:lstStyle>
          <a:p>
            <a:fld id="{951951EE-115F-4A07-945F-A13B8AD44D71}" type="slidenum">
              <a:rPr lang="en-US"/>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JO"/>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JO"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endParaRPr lang="en-US" dirty="0"/>
          </a:p>
        </p:txBody>
      </p:sp>
      <p:sp>
        <p:nvSpPr>
          <p:cNvPr id="6" name="عنصر نائب للتذييل 5"/>
          <p:cNvSpPr>
            <a:spLocks noGrp="1"/>
          </p:cNvSpPr>
          <p:nvPr>
            <p:ph type="ftr" sz="quarter" idx="11"/>
          </p:nvPr>
        </p:nvSpPr>
        <p:spPr/>
        <p:txBody>
          <a:bodyPr/>
          <a:lstStyle>
            <a:lvl1pPr>
              <a:defRPr/>
            </a:lvl1pPr>
          </a:lstStyle>
          <a:p>
            <a:endParaRPr lang="en-US" dirty="0"/>
          </a:p>
        </p:txBody>
      </p:sp>
      <p:sp>
        <p:nvSpPr>
          <p:cNvPr id="7" name="عنصر نائب لرقم الشريحة 6"/>
          <p:cNvSpPr>
            <a:spLocks noGrp="1"/>
          </p:cNvSpPr>
          <p:nvPr>
            <p:ph type="sldNum" sz="quarter" idx="12"/>
          </p:nvPr>
        </p:nvSpPr>
        <p:spPr/>
        <p:txBody>
          <a:bodyPr/>
          <a:lstStyle>
            <a:lvl1pPr>
              <a:defRPr/>
            </a:lvl1pPr>
          </a:lstStyle>
          <a:p>
            <a:fld id="{50A5AF97-7121-479A-9724-3FEED0432E1E}" type="slidenum">
              <a:rPr lang="en-US"/>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1939585-6725-48B9-9FCD-2B62C9589200}" type="slidenum">
              <a:rPr lang="en-US"/>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cs typeface="Times New Roman" pitchFamily="18" charset="0"/>
        </a:defRPr>
      </a:lvl2pPr>
      <a:lvl3pPr algn="ctr" rtl="0" fontAlgn="base">
        <a:spcBef>
          <a:spcPct val="0"/>
        </a:spcBef>
        <a:spcAft>
          <a:spcPct val="0"/>
        </a:spcAft>
        <a:defRPr sz="4400">
          <a:solidFill>
            <a:schemeClr val="tx2"/>
          </a:solidFill>
          <a:latin typeface="Times New Roman" pitchFamily="18" charset="0"/>
          <a:cs typeface="Times New Roman" pitchFamily="18" charset="0"/>
        </a:defRPr>
      </a:lvl3pPr>
      <a:lvl4pPr algn="ctr" rtl="0" fontAlgn="base">
        <a:spcBef>
          <a:spcPct val="0"/>
        </a:spcBef>
        <a:spcAft>
          <a:spcPct val="0"/>
        </a:spcAft>
        <a:defRPr sz="4400">
          <a:solidFill>
            <a:schemeClr val="tx2"/>
          </a:solidFill>
          <a:latin typeface="Times New Roman" pitchFamily="18" charset="0"/>
          <a:cs typeface="Times New Roman" pitchFamily="18" charset="0"/>
        </a:defRPr>
      </a:lvl4pPr>
      <a:lvl5pPr algn="ctr" rtl="0" fontAlgn="base">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000082"/>
            </a:gs>
            <a:gs pos="25000">
              <a:schemeClr val="accent2">
                <a:lumMod val="60000"/>
                <a:lumOff val="40000"/>
                <a:alpha val="50000"/>
              </a:schemeClr>
            </a:gs>
            <a:gs pos="58000">
              <a:srgbClr val="000082"/>
            </a:gs>
            <a:gs pos="87000">
              <a:srgbClr val="000082"/>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051" name="WordArt 3"/>
          <p:cNvSpPr>
            <a:spLocks noChangeArrowheads="1" noChangeShapeType="1" noTextEdit="1"/>
          </p:cNvSpPr>
          <p:nvPr/>
        </p:nvSpPr>
        <p:spPr bwMode="auto">
          <a:xfrm>
            <a:off x="323528" y="1196752"/>
            <a:ext cx="8280920" cy="1512168"/>
          </a:xfrm>
          <a:prstGeom prst="rect">
            <a:avLst/>
          </a:prstGeom>
          <a:ln>
            <a:solidFill>
              <a:schemeClr val="accent1"/>
            </a:solidFill>
          </a:ln>
        </p:spPr>
        <p:txBody>
          <a:bodyPr wrap="none" fromWordArt="1">
            <a:prstTxWarp prst="textDoubleWave1">
              <a:avLst>
                <a:gd name="adj1" fmla="val 1690"/>
                <a:gd name="adj2" fmla="val 497"/>
              </a:avLst>
            </a:prstTxWarp>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rtl="1"/>
            <a:r>
              <a:rPr lang="fr-FR" sz="3600" b="1" kern="1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Impact"/>
              </a:rPr>
              <a:t>Inflammation  de  la  corde  extérieure  du </a:t>
            </a:r>
            <a:r>
              <a:rPr lang="fr-FR" sz="3600" b="1" kern="1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Impact"/>
              </a:rPr>
              <a:t>coude </a:t>
            </a:r>
            <a:endParaRPr lang="ar-JO" sz="3600" b="1" kern="1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Impact"/>
            </a:endParaRPr>
          </a:p>
        </p:txBody>
      </p:sp>
      <p:sp>
        <p:nvSpPr>
          <p:cNvPr id="2" name="Rectangle 1"/>
          <p:cNvSpPr/>
          <p:nvPr/>
        </p:nvSpPr>
        <p:spPr>
          <a:xfrm>
            <a:off x="-756592" y="3645024"/>
            <a:ext cx="10196204" cy="1754326"/>
          </a:xfrm>
          <a:prstGeom prst="rect">
            <a:avLst/>
          </a:prstGeom>
          <a:noFill/>
        </p:spPr>
        <p:txBody>
          <a:bodyPr wrap="square" lIns="91440" tIns="45720" rIns="91440" bIns="45720">
            <a:spAutoFit/>
          </a:bodyPr>
          <a:lstStyle/>
          <a:p>
            <a:pPr algn="ctr"/>
            <a:r>
              <a:rPr lang="fr-FR" sz="5400" b="1" kern="10" cap="none"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Impact"/>
              </a:rPr>
              <a:t>Inflammation  de  la  corde  extérieure  du </a:t>
            </a:r>
            <a:r>
              <a:rPr lang="fr-FR" sz="5400" b="1" kern="10" cap="none"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Impact"/>
              </a:rPr>
              <a:t>coude </a:t>
            </a:r>
            <a:endParaRPr lang="fr-FR"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000082"/>
            </a:gs>
            <a:gs pos="25000">
              <a:schemeClr val="accent2">
                <a:lumMod val="60000"/>
                <a:lumOff val="40000"/>
                <a:alpha val="50000"/>
              </a:schemeClr>
            </a:gs>
            <a:gs pos="58000">
              <a:srgbClr val="000082"/>
            </a:gs>
            <a:gs pos="87000">
              <a:srgbClr val="000082"/>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3082" name="Text Box 10"/>
          <p:cNvSpPr txBox="1">
            <a:spLocks noChangeArrowheads="1"/>
          </p:cNvSpPr>
          <p:nvPr/>
        </p:nvSpPr>
        <p:spPr bwMode="auto">
          <a:xfrm>
            <a:off x="0" y="0"/>
            <a:ext cx="4495800" cy="1281113"/>
          </a:xfrm>
          <a:prstGeom prst="rect">
            <a:avLst/>
          </a:prstGeom>
          <a:noFill/>
          <a:ln w="9525">
            <a:noFill/>
            <a:miter lim="800000"/>
            <a:headEnd/>
            <a:tailEnd/>
          </a:ln>
          <a:effectLst/>
        </p:spPr>
        <p:txBody>
          <a:bodyPr>
            <a:spAutoFit/>
          </a:bodyPr>
          <a:lstStyle/>
          <a:p>
            <a:pPr algn="r" rtl="1">
              <a:spcBef>
                <a:spcPct val="50000"/>
              </a:spcBef>
            </a:pPr>
            <a:endParaRPr lang="ar-JO" sz="1800" dirty="0"/>
          </a:p>
          <a:p>
            <a:pPr algn="just" rtl="1">
              <a:spcBef>
                <a:spcPct val="50000"/>
              </a:spcBef>
            </a:pPr>
            <a:r>
              <a:rPr lang="ar-SA" sz="1600" dirty="0"/>
              <a:t>     </a:t>
            </a:r>
          </a:p>
          <a:p>
            <a:pPr algn="r">
              <a:spcBef>
                <a:spcPct val="50000"/>
              </a:spcBef>
            </a:pPr>
            <a:endParaRPr lang="en-US" dirty="0"/>
          </a:p>
        </p:txBody>
      </p:sp>
      <p:sp>
        <p:nvSpPr>
          <p:cNvPr id="2" name="عنوان 1"/>
          <p:cNvSpPr>
            <a:spLocks noGrp="1"/>
          </p:cNvSpPr>
          <p:nvPr>
            <p:ph type="title"/>
          </p:nvPr>
        </p:nvSpPr>
        <p:spPr/>
        <p:txBody>
          <a:bodyPr/>
          <a:lstStyle/>
          <a:p>
            <a:r>
              <a:rPr lang="fr-FR" dirty="0">
                <a:solidFill>
                  <a:srgbClr val="FFFF00"/>
                </a:solidFill>
              </a:rPr>
              <a:t>Définition de l’inflammation de la corde extérieure</a:t>
            </a:r>
            <a:endParaRPr lang="ar-JO" dirty="0">
              <a:solidFill>
                <a:srgbClr val="FFFF00"/>
              </a:solidFill>
            </a:endParaRPr>
          </a:p>
        </p:txBody>
      </p:sp>
      <p:sp>
        <p:nvSpPr>
          <p:cNvPr id="3" name="عنصر نائب للمحتوى 2"/>
          <p:cNvSpPr>
            <a:spLocks noGrp="1"/>
          </p:cNvSpPr>
          <p:nvPr>
            <p:ph idx="1"/>
          </p:nvPr>
        </p:nvSpPr>
        <p:spPr/>
        <p:txBody>
          <a:bodyPr/>
          <a:lstStyle/>
          <a:p>
            <a:pPr marL="0" indent="0" rtl="1">
              <a:spcBef>
                <a:spcPct val="50000"/>
              </a:spcBef>
              <a:buNone/>
            </a:pPr>
            <a:r>
              <a:rPr lang="fr-FR" sz="3600" dirty="0">
                <a:solidFill>
                  <a:srgbClr val="99FF33"/>
                </a:solidFill>
                <a:latin typeface="Abadi MT Condensed Light" pitchFamily="42" charset="0"/>
                <a:cs typeface="Times New Roman (Arabic)" charset="0"/>
              </a:rPr>
              <a:t>C’est une douleur située dans la zone extérieure occasionnée par une dégénérescence dans la région de la naissance des cordes extérieures des doigts et du poignets, et souvent situé dans la corde extérieure du poignet. </a:t>
            </a:r>
          </a:p>
          <a:p>
            <a:pPr rtl="1">
              <a:spcBef>
                <a:spcPct val="50000"/>
              </a:spcBef>
            </a:pPr>
            <a:endParaRPr lang="ar-SA" sz="3600" dirty="0">
              <a:solidFill>
                <a:srgbClr val="99FF33"/>
              </a:solidFill>
              <a:latin typeface="Abadi MT Condensed Light" pitchFamily="42" charset="0"/>
              <a:cs typeface="Times New Roman (Arabic)"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000082"/>
            </a:gs>
            <a:gs pos="25000">
              <a:schemeClr val="accent2">
                <a:lumMod val="60000"/>
                <a:lumOff val="40000"/>
                <a:alpha val="50000"/>
              </a:schemeClr>
            </a:gs>
            <a:gs pos="58000">
              <a:srgbClr val="000082"/>
            </a:gs>
            <a:gs pos="87000">
              <a:srgbClr val="000082"/>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3082" name="Text Box 10"/>
          <p:cNvSpPr txBox="1">
            <a:spLocks noChangeArrowheads="1"/>
          </p:cNvSpPr>
          <p:nvPr/>
        </p:nvSpPr>
        <p:spPr bwMode="auto">
          <a:xfrm>
            <a:off x="0" y="0"/>
            <a:ext cx="4495800" cy="1281113"/>
          </a:xfrm>
          <a:prstGeom prst="rect">
            <a:avLst/>
          </a:prstGeom>
          <a:noFill/>
          <a:ln w="9525">
            <a:noFill/>
            <a:miter lim="800000"/>
            <a:headEnd/>
            <a:tailEnd/>
          </a:ln>
          <a:effectLst/>
        </p:spPr>
        <p:txBody>
          <a:bodyPr>
            <a:spAutoFit/>
          </a:bodyPr>
          <a:lstStyle/>
          <a:p>
            <a:pPr algn="r" rtl="1">
              <a:spcBef>
                <a:spcPct val="50000"/>
              </a:spcBef>
            </a:pPr>
            <a:endParaRPr lang="ar-JO" sz="1800" dirty="0"/>
          </a:p>
          <a:p>
            <a:pPr algn="just" rtl="1">
              <a:spcBef>
                <a:spcPct val="50000"/>
              </a:spcBef>
            </a:pPr>
            <a:r>
              <a:rPr lang="ar-SA" sz="1600" dirty="0"/>
              <a:t>     </a:t>
            </a:r>
          </a:p>
          <a:p>
            <a:pPr algn="r">
              <a:spcBef>
                <a:spcPct val="50000"/>
              </a:spcBef>
            </a:pPr>
            <a:endParaRPr lang="en-US" dirty="0"/>
          </a:p>
        </p:txBody>
      </p:sp>
      <p:sp>
        <p:nvSpPr>
          <p:cNvPr id="2" name="عنوان 1"/>
          <p:cNvSpPr>
            <a:spLocks noGrp="1"/>
          </p:cNvSpPr>
          <p:nvPr>
            <p:ph type="title"/>
          </p:nvPr>
        </p:nvSpPr>
        <p:spPr/>
        <p:txBody>
          <a:bodyPr/>
          <a:lstStyle/>
          <a:p>
            <a:r>
              <a:rPr lang="fr-FR" dirty="0">
                <a:solidFill>
                  <a:srgbClr val="FFFF00"/>
                </a:solidFill>
              </a:rPr>
              <a:t>Les symptômes et les origines</a:t>
            </a:r>
            <a:endParaRPr lang="ar-JO" dirty="0">
              <a:solidFill>
                <a:srgbClr val="FFFF0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2300" y="1988840"/>
            <a:ext cx="5006999" cy="4415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3730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000082"/>
            </a:gs>
            <a:gs pos="25000">
              <a:schemeClr val="accent2">
                <a:lumMod val="60000"/>
                <a:lumOff val="40000"/>
                <a:alpha val="50000"/>
              </a:schemeClr>
            </a:gs>
            <a:gs pos="58000">
              <a:srgbClr val="000082"/>
            </a:gs>
            <a:gs pos="87000">
              <a:srgbClr val="000082"/>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7" name="عنوان 6"/>
          <p:cNvSpPr>
            <a:spLocks noGrp="1"/>
          </p:cNvSpPr>
          <p:nvPr>
            <p:ph type="title"/>
          </p:nvPr>
        </p:nvSpPr>
        <p:spPr/>
        <p:txBody>
          <a:bodyPr/>
          <a:lstStyle/>
          <a:p>
            <a:r>
              <a:rPr lang="fr-FR" dirty="0">
                <a:solidFill>
                  <a:srgbClr val="FFFF00"/>
                </a:solidFill>
              </a:rPr>
              <a:t>Taux de l’infection</a:t>
            </a:r>
            <a:endParaRPr lang="ar-JO" dirty="0">
              <a:solidFill>
                <a:srgbClr val="FFFF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2492896"/>
            <a:ext cx="5578475"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000082"/>
            </a:gs>
            <a:gs pos="25000">
              <a:schemeClr val="accent2">
                <a:lumMod val="60000"/>
                <a:lumOff val="40000"/>
                <a:alpha val="50000"/>
              </a:schemeClr>
            </a:gs>
            <a:gs pos="58000">
              <a:srgbClr val="000082"/>
            </a:gs>
            <a:gs pos="87000">
              <a:srgbClr val="000082"/>
            </a:gs>
          </a:gsLst>
          <a:path path="shape">
            <a:fillToRect l="50000" t="50000" r="50000" b="50000"/>
          </a:path>
          <a:tileRect/>
        </a:gradFill>
        <a:effectLst/>
      </p:bgPr>
    </p:bg>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399150878"/>
              </p:ext>
            </p:extLst>
          </p:nvPr>
        </p:nvGraphicFramePr>
        <p:xfrm>
          <a:off x="726007" y="2143116"/>
          <a:ext cx="7989397" cy="2662876"/>
        </p:xfrm>
        <a:graphic>
          <a:graphicData uri="http://schemas.openxmlformats.org/drawingml/2006/table">
            <a:tbl>
              <a:tblPr rtl="1" firstRow="1" bandRow="1">
                <a:tableStyleId>{5C22544A-7EE6-4342-B048-85BDC9FD1C3A}</a:tableStyleId>
              </a:tblPr>
              <a:tblGrid>
                <a:gridCol w="2406378"/>
                <a:gridCol w="2916000"/>
                <a:gridCol w="2667019"/>
              </a:tblGrid>
              <a:tr h="665719">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665719">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665719">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665719">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rtl="1"/>
                      <a:endParaRPr lang="ar-JO" dirty="0">
                        <a:solidFill>
                          <a:srgbClr val="99FF33"/>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000082"/>
            </a:gs>
            <a:gs pos="25000">
              <a:schemeClr val="accent2">
                <a:lumMod val="60000"/>
                <a:lumOff val="40000"/>
                <a:alpha val="50000"/>
              </a:schemeClr>
            </a:gs>
            <a:gs pos="58000">
              <a:srgbClr val="000082"/>
            </a:gs>
            <a:gs pos="87000">
              <a:srgbClr val="000082"/>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rtl="1"/>
            <a:endParaRPr lang="ar-JO" dirty="0">
              <a:solidFill>
                <a:srgbClr val="FFFF00"/>
              </a:solidFill>
            </a:endParaRPr>
          </a:p>
        </p:txBody>
      </p:sp>
      <p:sp>
        <p:nvSpPr>
          <p:cNvPr id="3" name="عنصر نائب للمحتوى 2"/>
          <p:cNvSpPr>
            <a:spLocks noGrp="1"/>
          </p:cNvSpPr>
          <p:nvPr>
            <p:ph idx="1"/>
          </p:nvPr>
        </p:nvSpPr>
        <p:spPr/>
        <p:txBody>
          <a:bodyPr/>
          <a:lstStyle/>
          <a:p>
            <a:pPr algn="r" rtl="1"/>
            <a:endParaRPr lang="ar-JO" dirty="0">
              <a:solidFill>
                <a:srgbClr val="99FF33"/>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extLst>
              <p:ext uri="{D42A27DB-BD31-4B8C-83A1-F6EECF244321}">
                <p14:modId xmlns:p14="http://schemas.microsoft.com/office/powerpoint/2010/main" val="347129815"/>
              </p:ext>
            </p:extLst>
          </p:nvPr>
        </p:nvGraphicFramePr>
        <p:xfrm>
          <a:off x="1547664" y="2132856"/>
          <a:ext cx="7056784" cy="2592288"/>
        </p:xfrm>
        <a:graphic>
          <a:graphicData uri="http://schemas.openxmlformats.org/drawingml/2006/table">
            <a:tbl>
              <a:tblPr firstRow="1" bandRow="1">
                <a:tableStyleId>{5C22544A-7EE6-4342-B048-85BDC9FD1C3A}</a:tableStyleId>
              </a:tblPr>
              <a:tblGrid>
                <a:gridCol w="1764196"/>
                <a:gridCol w="1764196"/>
                <a:gridCol w="1764196"/>
                <a:gridCol w="1764196"/>
              </a:tblGrid>
              <a:tr h="946749">
                <a:tc>
                  <a:txBody>
                    <a:bodyPr/>
                    <a:lstStyle/>
                    <a:p>
                      <a:pPr algn="ctr"/>
                      <a:r>
                        <a:rPr lang="fr-FR" dirty="0" smtClean="0"/>
                        <a:t>Numéro</a:t>
                      </a:r>
                      <a:endParaRPr lang="fr-FR" dirty="0"/>
                    </a:p>
                  </a:txBody>
                  <a:tcPr/>
                </a:tc>
                <a:tc>
                  <a:txBody>
                    <a:bodyPr/>
                    <a:lstStyle/>
                    <a:p>
                      <a:pPr algn="ctr"/>
                      <a:r>
                        <a:rPr lang="fr-FR" dirty="0" smtClean="0"/>
                        <a:t>Nom</a:t>
                      </a:r>
                      <a:endParaRPr lang="fr-FR" dirty="0"/>
                    </a:p>
                  </a:txBody>
                  <a:tcPr/>
                </a:tc>
                <a:tc>
                  <a:txBody>
                    <a:bodyPr/>
                    <a:lstStyle/>
                    <a:p>
                      <a:pPr algn="ctr"/>
                      <a:r>
                        <a:rPr lang="fr-FR" dirty="0" smtClean="0"/>
                        <a:t>Durée de séjour à l’hôpital</a:t>
                      </a:r>
                      <a:endParaRPr lang="fr-FR" dirty="0"/>
                    </a:p>
                  </a:txBody>
                  <a:tcPr/>
                </a:tc>
                <a:tc>
                  <a:txBody>
                    <a:bodyPr/>
                    <a:lstStyle/>
                    <a:p>
                      <a:pPr algn="ctr"/>
                      <a:r>
                        <a:rPr lang="fr-FR" dirty="0" smtClean="0"/>
                        <a:t>Classe de séjour à l’hôpital</a:t>
                      </a:r>
                      <a:endParaRPr lang="fr-FR" dirty="0"/>
                    </a:p>
                  </a:txBody>
                  <a:tcPr/>
                </a:tc>
              </a:tr>
              <a:tr h="548513">
                <a:tc>
                  <a:txBody>
                    <a:bodyPr/>
                    <a:lstStyle/>
                    <a:p>
                      <a:pPr algn="l"/>
                      <a:r>
                        <a:rPr lang="fr-FR" dirty="0" smtClean="0"/>
                        <a:t>1</a:t>
                      </a:r>
                      <a:endParaRPr lang="fr-FR" dirty="0"/>
                    </a:p>
                  </a:txBody>
                  <a:tcPr/>
                </a:tc>
                <a:tc>
                  <a:txBody>
                    <a:bodyPr/>
                    <a:lstStyle/>
                    <a:p>
                      <a:pPr algn="l"/>
                      <a:r>
                        <a:rPr lang="fr-FR" dirty="0" smtClean="0"/>
                        <a:t>Adam Groves</a:t>
                      </a:r>
                      <a:endParaRPr lang="fr-FR" dirty="0"/>
                    </a:p>
                  </a:txBody>
                  <a:tcPr/>
                </a:tc>
                <a:tc>
                  <a:txBody>
                    <a:bodyPr/>
                    <a:lstStyle/>
                    <a:p>
                      <a:pPr algn="l"/>
                      <a:r>
                        <a:rPr lang="fr-FR" dirty="0" smtClean="0"/>
                        <a:t>4 jours</a:t>
                      </a:r>
                      <a:endParaRPr lang="fr-FR" dirty="0"/>
                    </a:p>
                  </a:txBody>
                  <a:tcPr/>
                </a:tc>
                <a:tc>
                  <a:txBody>
                    <a:bodyPr/>
                    <a:lstStyle/>
                    <a:p>
                      <a:pPr algn="l"/>
                      <a:r>
                        <a:rPr lang="fr-FR" dirty="0" smtClean="0"/>
                        <a:t>première</a:t>
                      </a:r>
                      <a:endParaRPr lang="fr-FR" dirty="0"/>
                    </a:p>
                  </a:txBody>
                  <a:tcPr/>
                </a:tc>
              </a:tr>
              <a:tr h="548513">
                <a:tc>
                  <a:txBody>
                    <a:bodyPr/>
                    <a:lstStyle/>
                    <a:p>
                      <a:pPr algn="l"/>
                      <a:r>
                        <a:rPr lang="fr-FR" dirty="0" smtClean="0"/>
                        <a:t>2</a:t>
                      </a:r>
                      <a:endParaRPr lang="fr-FR" dirty="0"/>
                    </a:p>
                  </a:txBody>
                  <a:tcPr/>
                </a:tc>
                <a:tc>
                  <a:txBody>
                    <a:bodyPr/>
                    <a:lstStyle/>
                    <a:p>
                      <a:pPr algn="l"/>
                      <a:r>
                        <a:rPr lang="fr-FR" dirty="0" smtClean="0"/>
                        <a:t>Adrian Grinnell</a:t>
                      </a:r>
                      <a:endParaRPr lang="fr-FR" dirty="0"/>
                    </a:p>
                  </a:txBody>
                  <a:tcPr/>
                </a:tc>
                <a:tc>
                  <a:txBody>
                    <a:bodyPr/>
                    <a:lstStyle/>
                    <a:p>
                      <a:pPr algn="l"/>
                      <a:r>
                        <a:rPr lang="fr-FR" dirty="0" smtClean="0"/>
                        <a:t>5 jours</a:t>
                      </a:r>
                      <a:endParaRPr lang="fr-FR" dirty="0"/>
                    </a:p>
                  </a:txBody>
                  <a:tcPr/>
                </a:tc>
                <a:tc>
                  <a:txBody>
                    <a:bodyPr/>
                    <a:lstStyle/>
                    <a:p>
                      <a:pPr algn="l"/>
                      <a:r>
                        <a:rPr lang="fr-FR" dirty="0" smtClean="0"/>
                        <a:t>première</a:t>
                      </a:r>
                      <a:endParaRPr lang="fr-FR" dirty="0"/>
                    </a:p>
                  </a:txBody>
                  <a:tcPr/>
                </a:tc>
              </a:tr>
              <a:tr h="548513">
                <a:tc>
                  <a:txBody>
                    <a:bodyPr/>
                    <a:lstStyle/>
                    <a:p>
                      <a:pPr algn="l"/>
                      <a:r>
                        <a:rPr lang="fr-FR" dirty="0" smtClean="0"/>
                        <a:t>3</a:t>
                      </a:r>
                      <a:endParaRPr lang="fr-FR" dirty="0"/>
                    </a:p>
                  </a:txBody>
                  <a:tcPr/>
                </a:tc>
                <a:tc>
                  <a:txBody>
                    <a:bodyPr/>
                    <a:lstStyle/>
                    <a:p>
                      <a:pPr algn="l"/>
                      <a:r>
                        <a:rPr lang="fr-FR" dirty="0" smtClean="0"/>
                        <a:t>Mathéo Rimmer</a:t>
                      </a:r>
                      <a:endParaRPr lang="fr-FR" dirty="0"/>
                    </a:p>
                  </a:txBody>
                  <a:tcPr/>
                </a:tc>
                <a:tc>
                  <a:txBody>
                    <a:bodyPr/>
                    <a:lstStyle/>
                    <a:p>
                      <a:pPr algn="l"/>
                      <a:r>
                        <a:rPr lang="fr-FR" dirty="0" smtClean="0"/>
                        <a:t>Un jour</a:t>
                      </a:r>
                      <a:endParaRPr lang="fr-FR" dirty="0"/>
                    </a:p>
                  </a:txBody>
                  <a:tcPr/>
                </a:tc>
                <a:tc>
                  <a:txBody>
                    <a:bodyPr/>
                    <a:lstStyle/>
                    <a:p>
                      <a:pPr algn="l"/>
                      <a:r>
                        <a:rPr lang="fr-FR" dirty="0" smtClean="0"/>
                        <a:t>troisième</a:t>
                      </a:r>
                      <a:endParaRPr lang="fr-FR" dirty="0"/>
                    </a:p>
                  </a:txBody>
                  <a:tcPr/>
                </a:tc>
              </a:tr>
            </a:tbl>
          </a:graphicData>
        </a:graphic>
      </p:graphicFrame>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سمة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793</TotalTime>
  <Words>98</Words>
  <Application>Microsoft Office PowerPoint</Application>
  <PresentationFormat>Affichage à l'écran (4:3)</PresentationFormat>
  <Paragraphs>26</Paragraphs>
  <Slides>7</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7</vt:i4>
      </vt:variant>
    </vt:vector>
  </HeadingPairs>
  <TitlesOfParts>
    <vt:vector size="12" baseType="lpstr">
      <vt:lpstr>Abadi MT Condensed Light</vt:lpstr>
      <vt:lpstr>Impact</vt:lpstr>
      <vt:lpstr>Times New Roman</vt:lpstr>
      <vt:lpstr>Times New Roman (Arabic)</vt:lpstr>
      <vt:lpstr>Default Design</vt:lpstr>
      <vt:lpstr>Présentation PowerPoint</vt:lpstr>
      <vt:lpstr>Définition de l’inflammation de la corde extérieure</vt:lpstr>
      <vt:lpstr>Les symptômes et les origines</vt:lpstr>
      <vt:lpstr>Taux de l’infection</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mazen</dc:creator>
  <cp:lastModifiedBy>PC1</cp:lastModifiedBy>
  <cp:revision>83</cp:revision>
  <dcterms:created xsi:type="dcterms:W3CDTF">2000-06-12T12:31:56Z</dcterms:created>
  <dcterms:modified xsi:type="dcterms:W3CDTF">2016-04-30T09:26:36Z</dcterms:modified>
</cp:coreProperties>
</file>