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6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34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462557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108707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12209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عنوان ون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F8A53-BB1B-401B-9D7E-0B743504C8B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24C8C-B32C-4A7B-8E9D-02686FB156A6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18423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075094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05442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537614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111927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32010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794113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678142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329588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894268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just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46218" y="980660"/>
            <a:ext cx="8353160" cy="2016280"/>
          </a:xfrm>
        </p:spPr>
        <p:txBody>
          <a:bodyPr>
            <a:noAutofit/>
          </a:bodyPr>
          <a:lstStyle/>
          <a:p>
            <a:r>
              <a:rPr lang="fr-FR" sz="5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Conseils pour créer et assurer une présentation efficace</a:t>
            </a:r>
            <a:endParaRPr lang="ar-JO" sz="5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775" y="3933070"/>
            <a:ext cx="1100023" cy="18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7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430" y="4765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Vérifiez l'orthographe et la </a:t>
            </a:r>
            <a:r>
              <a:rPr lang="fr-FR" b="1" dirty="0" smtClean="0">
                <a:solidFill>
                  <a:srgbClr val="365F91"/>
                </a:solidFill>
                <a:latin typeface="Times New Roman"/>
                <a:cs typeface="Times New Roman"/>
              </a:rPr>
              <a:t>grammaire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9440" y="2332037"/>
            <a:ext cx="8229600" cy="4525963"/>
          </a:xfrm>
        </p:spPr>
        <p:txBody>
          <a:bodyPr>
            <a:normAutofit/>
          </a:bodyPr>
          <a:lstStyle/>
          <a:p>
            <a:pPr rtl="0"/>
            <a:r>
              <a:rPr lang="fr-FR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Pour gagner tout en conservant le respect de votre audience, toujours vérifier l'orthographe et la grammaire dans votre présentation.</a:t>
            </a:r>
            <a:endParaRPr lang="ar-SA" sz="3600" b="0" i="0" u="none" strike="noStrike" baseline="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777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46218" y="980660"/>
            <a:ext cx="8353160" cy="2016280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solidFill>
                  <a:srgbClr val="4F81BD"/>
                </a:solidFill>
                <a:latin typeface="Times New Roman"/>
                <a:ea typeface="+mn-ea"/>
                <a:cs typeface="Times New Roman"/>
              </a:rPr>
              <a:t>Suivez les conseils </a:t>
            </a:r>
            <a:r>
              <a:rPr lang="fr-FR" sz="3200" b="1" dirty="0">
                <a:solidFill>
                  <a:srgbClr val="4F81BD"/>
                </a:solidFill>
                <a:latin typeface="Times New Roman"/>
                <a:ea typeface="+mn-ea"/>
                <a:cs typeface="Times New Roman"/>
              </a:rPr>
              <a:t>pour créer et assurer une </a:t>
            </a:r>
            <a:r>
              <a:rPr lang="fr-FR" sz="3200" b="1" dirty="0">
                <a:solidFill>
                  <a:srgbClr val="4F81BD"/>
                </a:solidFill>
                <a:latin typeface="Times New Roman"/>
                <a:ea typeface="+mn-ea"/>
                <a:cs typeface="Times New Roman"/>
              </a:rPr>
              <a:t>présentation efficace</a:t>
            </a:r>
            <a:endParaRPr lang="ar-JO" sz="3200" b="1" dirty="0">
              <a:solidFill>
                <a:srgbClr val="4F81BD"/>
              </a:solidFill>
              <a:latin typeface="Times New Roman"/>
              <a:ea typeface="+mn-ea"/>
              <a:cs typeface="Times New Roman"/>
            </a:endParaRPr>
          </a:p>
        </p:txBody>
      </p:sp>
      <p:pic>
        <p:nvPicPr>
          <p:cNvPr id="102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775" y="3933070"/>
            <a:ext cx="1100023" cy="18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26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Réduire le nombre de diapositives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430" y="1844780"/>
            <a:ext cx="8229600" cy="4525963"/>
          </a:xfrm>
        </p:spPr>
        <p:txBody>
          <a:bodyPr/>
          <a:lstStyle/>
          <a:p>
            <a:pPr marR="0" lvl="0" algn="l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Mettre à jour un message clair et conserver votre public attentif et intéressé, réduisez le nombre de diapositives dans votre présentation au minimum.</a:t>
            </a:r>
            <a:endParaRPr lang="ar-SA" b="1" i="0" u="none" strike="noStrike" baseline="0" dirty="0" smtClean="0">
              <a:solidFill>
                <a:srgbClr val="4F81B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507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fr-FR" b="1" dirty="0" smtClean="0">
                <a:solidFill>
                  <a:srgbClr val="365F91"/>
                </a:solidFill>
                <a:latin typeface="Times New Roman"/>
                <a:cs typeface="Times New Roman"/>
              </a:rPr>
              <a:t>Choix du </a:t>
            </a:r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taille de </a:t>
            </a:r>
            <a:r>
              <a:rPr lang="fr-FR" b="1" dirty="0" smtClean="0">
                <a:solidFill>
                  <a:srgbClr val="365F91"/>
                </a:solidFill>
                <a:latin typeface="Times New Roman"/>
                <a:cs typeface="Times New Roman"/>
              </a:rPr>
              <a:t>police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430" y="2332037"/>
            <a:ext cx="8229600" cy="4525963"/>
          </a:xfrm>
        </p:spPr>
        <p:txBody>
          <a:bodyPr/>
          <a:lstStyle/>
          <a:p>
            <a:pPr marR="0" lvl="0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Choisissez une taille de police que votre public peut lire de </a:t>
            </a:r>
            <a:r>
              <a:rPr lang="fr-FR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loin.</a:t>
            </a:r>
            <a:endParaRPr lang="fr-FR" b="1" dirty="0">
              <a:solidFill>
                <a:srgbClr val="4F81BD"/>
              </a:solidFill>
              <a:latin typeface="Times New Roman"/>
              <a:cs typeface="Times New Roman"/>
            </a:endParaRPr>
          </a:p>
          <a:p>
            <a:pPr marR="0" lvl="0" rtl="0"/>
            <a:r>
              <a:rPr lang="fr-FR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Le </a:t>
            </a:r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choix de la taille de police appropriée favorise la compréhension de votre message.</a:t>
            </a:r>
            <a:endParaRPr lang="ar-SA" b="1" i="0" u="none" strike="noStrike" baseline="0" dirty="0" smtClean="0">
              <a:solidFill>
                <a:srgbClr val="4F81B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815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Simplifiez votre texte 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07380" y="1600200"/>
            <a:ext cx="8785220" cy="4853220"/>
          </a:xfrm>
        </p:spPr>
        <p:txBody>
          <a:bodyPr>
            <a:normAutofit/>
          </a:bodyPr>
          <a:lstStyle/>
          <a:p>
            <a:pPr marR="0" lvl="0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Utilisez des puces ou des phrases et essayez de conserver chaque à une seule ligne ; Autrement dit, sans habillage du texte</a:t>
            </a:r>
            <a:r>
              <a:rPr lang="fr-FR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.</a:t>
            </a:r>
          </a:p>
          <a:p>
            <a:pPr marR="0" lvl="0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Il est préférable que votre public vous écoute présenter vos informations, plutôt qu'il ne lise l'écran</a:t>
            </a:r>
            <a:r>
              <a:rPr lang="fr-FR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.</a:t>
            </a:r>
            <a:endParaRPr lang="fr-FR" b="1" dirty="0">
              <a:solidFill>
                <a:srgbClr val="4F81BD"/>
              </a:solidFill>
              <a:latin typeface="Times New Roman"/>
              <a:cs typeface="Times New Roman"/>
            </a:endParaRPr>
          </a:p>
          <a:p>
            <a:pPr marR="0" lvl="0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Certains projecteurs rognent les bords des diapositives, si bien que les phrases longues risquent d'être tronquées.</a:t>
            </a:r>
            <a:endParaRPr lang="ar-SA" b="1" i="0" u="none" strike="noStrike" baseline="0" dirty="0" smtClean="0">
              <a:solidFill>
                <a:srgbClr val="4F81B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77560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Utilisez des illustrations pour faire passer votre </a:t>
            </a:r>
            <a:r>
              <a:rPr lang="fr-FR" b="1" dirty="0" smtClean="0">
                <a:solidFill>
                  <a:srgbClr val="365F91"/>
                </a:solidFill>
                <a:latin typeface="Times New Roman"/>
                <a:cs typeface="Times New Roman"/>
              </a:rPr>
              <a:t>message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95420" y="1988800"/>
            <a:ext cx="8229600" cy="4525963"/>
          </a:xfrm>
        </p:spPr>
        <p:txBody>
          <a:bodyPr/>
          <a:lstStyle/>
          <a:p>
            <a:pPr marR="0" lvl="0" algn="l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Utilisez des graphiques pour étayer votre propos. </a:t>
            </a:r>
            <a:endParaRPr lang="fr-FR" b="1" dirty="0" smtClean="0">
              <a:solidFill>
                <a:srgbClr val="4F81BD"/>
              </a:solidFill>
              <a:latin typeface="Times New Roman"/>
              <a:cs typeface="Times New Roman"/>
            </a:endParaRPr>
          </a:p>
          <a:p>
            <a:pPr marR="0" lvl="0" algn="l" rtl="0"/>
            <a:r>
              <a:rPr lang="fr-FR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Toutefois</a:t>
            </a:r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, ne submergez pas votre public en ajoutant trop de graphiques à une diapositive.</a:t>
            </a:r>
          </a:p>
          <a:p>
            <a:pPr marR="0" lvl="0" algn="l" rtl="0"/>
            <a:endParaRPr lang="fr-FR" b="1" dirty="0">
              <a:solidFill>
                <a:srgbClr val="4F81BD"/>
              </a:solidFill>
              <a:latin typeface="Times New Roman"/>
              <a:cs typeface="Times New Roman"/>
            </a:endParaRPr>
          </a:p>
          <a:p>
            <a:pPr marR="0" lvl="0" algn="l" rtl="0"/>
            <a:endParaRPr lang="ar-SA" b="1" i="0" u="none" strike="noStrike" baseline="0" dirty="0" smtClean="0">
              <a:solidFill>
                <a:srgbClr val="4F81B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14432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430" y="4765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Créez des légendes claires pour vos </a:t>
            </a:r>
            <a:r>
              <a:rPr lang="fr-FR" b="1" dirty="0" smtClean="0">
                <a:solidFill>
                  <a:srgbClr val="365F91"/>
                </a:solidFill>
                <a:latin typeface="Times New Roman"/>
                <a:cs typeface="Times New Roman"/>
              </a:rPr>
              <a:t>graphiques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430" y="2132820"/>
            <a:ext cx="8229600" cy="4525963"/>
          </a:xfrm>
        </p:spPr>
        <p:txBody>
          <a:bodyPr/>
          <a:lstStyle/>
          <a:p>
            <a:pPr marR="0" lvl="0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Utilisez suffisamment de texte pour rendre intelligibles les éléments de légende dans les graphiques.</a:t>
            </a:r>
            <a:endParaRPr lang="ar-SA" b="1" i="0" u="none" strike="noStrike" baseline="0" dirty="0" smtClean="0">
              <a:solidFill>
                <a:srgbClr val="4F81B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1587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440" y="476590"/>
            <a:ext cx="8229600" cy="1143000"/>
          </a:xfrm>
        </p:spPr>
        <p:txBody>
          <a:bodyPr>
            <a:normAutofit fontScale="90000"/>
          </a:bodyPr>
          <a:lstStyle/>
          <a:p>
            <a:pPr rtl="0"/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Utilisez des arrière-plans discrets </a:t>
            </a:r>
            <a:r>
              <a:rPr lang="fr-FR" b="1" dirty="0" smtClean="0">
                <a:solidFill>
                  <a:srgbClr val="365F91"/>
                </a:solidFill>
                <a:latin typeface="Times New Roman"/>
                <a:cs typeface="Times New Roman"/>
              </a:rPr>
              <a:t>et cohérents </a:t>
            </a:r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pour les </a:t>
            </a:r>
            <a:r>
              <a:rPr lang="fr-FR" b="1" dirty="0" smtClean="0">
                <a:solidFill>
                  <a:srgbClr val="365F91"/>
                </a:solidFill>
                <a:latin typeface="Times New Roman"/>
                <a:cs typeface="Times New Roman"/>
              </a:rPr>
              <a:t>diapositives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430" y="2060810"/>
            <a:ext cx="8229600" cy="4525963"/>
          </a:xfrm>
        </p:spPr>
        <p:txBody>
          <a:bodyPr>
            <a:normAutofit/>
          </a:bodyPr>
          <a:lstStyle/>
          <a:p>
            <a:pPr marR="0" lvl="0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Choisissez un attrayant et cohérents modèle ou thème qui n'est pas trop visuellement attrayante. Vous ne voulez pas l'arrière-plan ou la conception pour détournent votre </a:t>
            </a:r>
            <a:r>
              <a:rPr lang="fr-FR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message.</a:t>
            </a:r>
          </a:p>
        </p:txBody>
      </p:sp>
    </p:spTree>
    <p:extLst>
      <p:ext uri="{BB962C8B-B14F-4D97-AF65-F5344CB8AC3E}">
        <p14:creationId xmlns:p14="http://schemas.microsoft.com/office/powerpoint/2010/main" val="3971772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Utilisez des arrière-plans discrets et cohérents pour les diapositives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9440" y="1844780"/>
            <a:ext cx="8229600" cy="4525963"/>
          </a:xfrm>
        </p:spPr>
        <p:txBody>
          <a:bodyPr>
            <a:normAutofit/>
          </a:bodyPr>
          <a:lstStyle/>
          <a:p>
            <a:pPr algn="l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Utilisez un contraste important entre la couleur d'arrière-plan et la couleur du texte.</a:t>
            </a:r>
          </a:p>
          <a:p>
            <a:pPr algn="l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Thèmes définir automatiquement le contraste entre un arrière-plan clair avec texte en couleur foncé ou un arrière-plan sombre avec texte en couleur légère.</a:t>
            </a:r>
            <a:endParaRPr lang="ar-JO" b="1" i="0" u="none" strike="noStrike" baseline="0" dirty="0" smtClean="0">
              <a:solidFill>
                <a:srgbClr val="4F81B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22732152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308</Words>
  <Application>Microsoft Office PowerPoint</Application>
  <PresentationFormat>Affichage à l'écran (4:3)</PresentationFormat>
  <Paragraphs>23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نسق Office</vt:lpstr>
      <vt:lpstr>Conseils pour créer et assurer une présentation efficace</vt:lpstr>
      <vt:lpstr>Suivez les conseils pour créer et assurer une présentation efficace</vt:lpstr>
      <vt:lpstr>Réduire le nombre de diapositives</vt:lpstr>
      <vt:lpstr>Choix du taille de police</vt:lpstr>
      <vt:lpstr>Simplifiez votre texte </vt:lpstr>
      <vt:lpstr>Utilisez des illustrations pour faire passer votre message</vt:lpstr>
      <vt:lpstr>Créez des légendes claires pour vos graphiques</vt:lpstr>
      <vt:lpstr>Utilisez des arrière-plans discrets et cohérents pour les diapositives</vt:lpstr>
      <vt:lpstr>Utilisez des arrière-plans discrets et cohérents pour les diapositives</vt:lpstr>
      <vt:lpstr>Vérifiez l'orthographe et la grammaire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تلميحات لإنشاء عرض تقديمي فعال</dc:title>
  <dc:creator>ICDL</dc:creator>
  <cp:lastModifiedBy>rana.aish</cp:lastModifiedBy>
  <cp:revision>22</cp:revision>
  <dcterms:created xsi:type="dcterms:W3CDTF">2012-04-29T09:03:24Z</dcterms:created>
  <dcterms:modified xsi:type="dcterms:W3CDTF">2016-05-26T12:55:02Z</dcterms:modified>
</cp:coreProperties>
</file>