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86" d="100"/>
          <a:sy n="86" d="100"/>
        </p:scale>
        <p:origin x="112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742C4C9-5AA9-4176-B6CC-2707DB63B905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97C7C3B-F380-4CC0-8A75-B6D35CD7DA3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7C7C3B-F380-4CC0-8A75-B6D35CD7DA3B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  <a:p>
            <a:pPr lvl="1" eaLnBrk="1" latinLnBrk="0" hangingPunct="1"/>
            <a:r>
              <a:rPr kumimoji="0" lang="ar-SA"/>
              <a:t>المستوى الثاني</a:t>
            </a:r>
          </a:p>
          <a:p>
            <a:pPr lvl="2" eaLnBrk="1" latinLnBrk="0" hangingPunct="1"/>
            <a:r>
              <a:rPr kumimoji="0" lang="ar-SA"/>
              <a:t>المستوى الثالث</a:t>
            </a:r>
          </a:p>
          <a:p>
            <a:pPr lvl="3" eaLnBrk="1" latinLnBrk="0" hangingPunct="1"/>
            <a:r>
              <a:rPr kumimoji="0" lang="ar-SA"/>
              <a:t>المستوى الرابع</a:t>
            </a:r>
          </a:p>
          <a:p>
            <a:pPr lvl="4" eaLnBrk="1" latinLnBrk="0" hangingPunct="1"/>
            <a:r>
              <a:rPr kumimoji="0" lang="ar-SA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SA"/>
              <a:t>أنواع الحواسـيب</a:t>
            </a: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>من أنواع الحواسيب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/>
              <a:t>الحاسوب الكبير</a:t>
            </a:r>
          </a:p>
          <a:p>
            <a:r>
              <a:rPr lang="ar-SA" dirty="0"/>
              <a:t>الحاسوب المتوسط</a:t>
            </a:r>
          </a:p>
          <a:p>
            <a:r>
              <a:rPr lang="ar-SA" dirty="0"/>
              <a:t>الحاسوب الشخصي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>شبكات الحاسوب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/>
              <a:t>الشبكة المحلية</a:t>
            </a:r>
          </a:p>
          <a:p>
            <a:r>
              <a:rPr lang="ar-SA"/>
              <a:t>الشبكة الواسعة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SA" dirty="0"/>
              <a:t>أنواع الحواسيب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</TotalTime>
  <Words>20</Words>
  <Application>Microsoft Office PowerPoint</Application>
  <PresentationFormat>عرض على الشاشة (4:3)</PresentationFormat>
  <Paragraphs>10</Paragraphs>
  <Slides>5</Slides>
  <Notes>1</Notes>
  <HiddenSlides>1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9" baseType="lpstr">
      <vt:lpstr>Calibri</vt:lpstr>
      <vt:lpstr>Constantia</vt:lpstr>
      <vt:lpstr>Wingdings 2</vt:lpstr>
      <vt:lpstr>تدفق</vt:lpstr>
      <vt:lpstr>أنواع الحواسـيب</vt:lpstr>
      <vt:lpstr>من أنواع الحواسيب</vt:lpstr>
      <vt:lpstr>شبكات الحاسوب</vt:lpstr>
      <vt:lpstr>عرض تقديمي في PowerPoint</vt:lpstr>
      <vt:lpstr>أنواع الحواسيب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أنواع الحواسيب</dc:title>
  <cp:lastModifiedBy>SPECTO ICDL</cp:lastModifiedBy>
  <cp:revision>8</cp:revision>
  <dcterms:modified xsi:type="dcterms:W3CDTF">2019-06-20T17:36:16Z</dcterms:modified>
</cp:coreProperties>
</file>