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95512D5-2186-4993-8D64-3D25F70497C2}" type="datetimeFigureOut">
              <a:rPr lang="ar-SA" smtClean="0"/>
              <a:pPr/>
              <a:t>08/03/1431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D6BDCB2-7D2B-4704-AF98-9A622F9EF9E7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28662" y="1785926"/>
            <a:ext cx="7429552" cy="1828800"/>
          </a:xfrm>
        </p:spPr>
        <p:txBody>
          <a:bodyPr/>
          <a:lstStyle/>
          <a:p>
            <a:pPr algn="r"/>
            <a:r>
              <a:rPr lang="ar-SA" dirty="0" smtClean="0"/>
              <a:t>مدرسة </a:t>
            </a:r>
            <a:r>
              <a:rPr lang="ar-JO" dirty="0" smtClean="0"/>
              <a:t>التعليم الإلكتروني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المعلمون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JO" dirty="0" smtClean="0"/>
              <a:t>محمد محمود</a:t>
            </a:r>
          </a:p>
          <a:p>
            <a:r>
              <a:rPr lang="ar-JO" dirty="0" smtClean="0"/>
              <a:t>فايز عابد</a:t>
            </a:r>
          </a:p>
          <a:p>
            <a:r>
              <a:rPr lang="ar-JO" dirty="0" smtClean="0"/>
              <a:t>سعيد سامي</a:t>
            </a:r>
            <a:endParaRPr lang="ar-S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الإداريون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JO" dirty="0" smtClean="0"/>
              <a:t>قاسم جمال</a:t>
            </a:r>
          </a:p>
          <a:p>
            <a:r>
              <a:rPr lang="ar-JO" dirty="0" smtClean="0"/>
              <a:t>محمد سليمان</a:t>
            </a:r>
          </a:p>
          <a:p>
            <a:r>
              <a:rPr lang="ar-JO" dirty="0" smtClean="0"/>
              <a:t>فاديا سمير</a:t>
            </a:r>
            <a:endParaRPr lang="ar-S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</TotalTime>
  <Words>17</Words>
  <Application>Microsoft Office PowerPoint</Application>
  <PresentationFormat>عرض على الشاشة (3:4)‏</PresentationFormat>
  <Paragraphs>9</Paragraphs>
  <Slides>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4" baseType="lpstr">
      <vt:lpstr>ألوان متوسطة</vt:lpstr>
      <vt:lpstr>مدرسة التعليم الإلكتروني</vt:lpstr>
      <vt:lpstr>المعلمون</vt:lpstr>
      <vt:lpstr>الإداريون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مدرسة صلاح الدين الثانوية الأولى للبنين</dc:title>
  <dc:creator>arafat yasin</dc:creator>
  <cp:lastModifiedBy>arafat</cp:lastModifiedBy>
  <cp:revision>4</cp:revision>
  <dcterms:created xsi:type="dcterms:W3CDTF">2009-08-12T08:00:15Z</dcterms:created>
  <dcterms:modified xsi:type="dcterms:W3CDTF">2010-02-21T03:02:51Z</dcterms:modified>
</cp:coreProperties>
</file>