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86" d="100"/>
          <a:sy n="86" d="100"/>
        </p:scale>
        <p:origin x="112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17/10/1440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JO" dirty="0"/>
              <a:t>الرخصة الدولية لقيادة الحاسوب</a:t>
            </a:r>
            <a:br>
              <a:rPr lang="ar-JO" dirty="0"/>
            </a:br>
            <a:r>
              <a:rPr lang="ar-JO"/>
              <a:t>الوحدة السـادسة</a:t>
            </a:r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</Words>
  <Application>Microsoft Office PowerPoint</Application>
  <PresentationFormat>عرض على الشاشة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2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4" baseType="lpstr">
      <vt:lpstr>Arial</vt:lpstr>
      <vt:lpstr>Calibri</vt:lpstr>
      <vt:lpstr>سمة Office</vt:lpstr>
      <vt:lpstr>الرخصة الدولية لقيادة الحاسوب الوحدة السـادسة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بسم الله الرحمن الرحيم</dc:title>
  <cp:lastModifiedBy>SPECTO ICDL</cp:lastModifiedBy>
  <cp:revision>3</cp:revision>
  <dcterms:modified xsi:type="dcterms:W3CDTF">2019-06-20T17:34:59Z</dcterms:modified>
</cp:coreProperties>
</file>